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78" r:id="rId5"/>
    <p:sldId id="268" r:id="rId6"/>
    <p:sldId id="279" r:id="rId7"/>
    <p:sldId id="270" r:id="rId8"/>
    <p:sldId id="282" r:id="rId9"/>
    <p:sldId id="280" r:id="rId10"/>
    <p:sldId id="272" r:id="rId11"/>
    <p:sldId id="281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BB4D9E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5DE477-9E14-455E-B060-C22407BADC9E}" v="82" dt="2023-06-29T10:40:03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us Berry" userId="3b0f8893f63452e7" providerId="LiveId" clId="{A15DE477-9E14-455E-B060-C22407BADC9E}"/>
    <pc:docChg chg="undo custSel addSld delSld modSld sldOrd">
      <pc:chgData name="Angus Berry" userId="3b0f8893f63452e7" providerId="LiveId" clId="{A15DE477-9E14-455E-B060-C22407BADC9E}" dt="2023-06-29T10:40:07.850" v="5146" actId="20577"/>
      <pc:docMkLst>
        <pc:docMk/>
      </pc:docMkLst>
      <pc:sldChg chg="addSp delSp modSp mod modAnim delDesignElem">
        <pc:chgData name="Angus Berry" userId="3b0f8893f63452e7" providerId="LiveId" clId="{A15DE477-9E14-455E-B060-C22407BADC9E}" dt="2023-06-29T08:31:50.665" v="3863" actId="113"/>
        <pc:sldMkLst>
          <pc:docMk/>
          <pc:sldMk cId="3981494135" sldId="256"/>
        </pc:sldMkLst>
        <pc:spChg chg="mod">
          <ac:chgData name="Angus Berry" userId="3b0f8893f63452e7" providerId="LiveId" clId="{A15DE477-9E14-455E-B060-C22407BADC9E}" dt="2023-06-29T08:31:38.065" v="3861" actId="113"/>
          <ac:spMkLst>
            <pc:docMk/>
            <pc:sldMk cId="3981494135" sldId="256"/>
            <ac:spMk id="2" creationId="{13D4D4D0-AA50-F4AF-D90D-3C517C9CF7FD}"/>
          </ac:spMkLst>
        </pc:spChg>
        <pc:spChg chg="mod">
          <ac:chgData name="Angus Berry" userId="3b0f8893f63452e7" providerId="LiveId" clId="{A15DE477-9E14-455E-B060-C22407BADC9E}" dt="2023-06-29T08:31:50.665" v="3863" actId="113"/>
          <ac:spMkLst>
            <pc:docMk/>
            <pc:sldMk cId="3981494135" sldId="256"/>
            <ac:spMk id="3" creationId="{A82B1A3D-0320-D92E-26FB-B36DEA4A48E8}"/>
          </ac:spMkLst>
        </pc:spChg>
        <pc:spChg chg="add del">
          <ac:chgData name="Angus Berry" userId="3b0f8893f63452e7" providerId="LiveId" clId="{A15DE477-9E14-455E-B060-C22407BADC9E}" dt="2023-06-28T13:56:58.774" v="1706"/>
          <ac:spMkLst>
            <pc:docMk/>
            <pc:sldMk cId="3981494135" sldId="256"/>
            <ac:spMk id="11" creationId="{0671A8AE-40A1-4631-A6B8-581AFF065482}"/>
          </ac:spMkLst>
        </pc:spChg>
        <pc:spChg chg="add del">
          <ac:chgData name="Angus Berry" userId="3b0f8893f63452e7" providerId="LiveId" clId="{A15DE477-9E14-455E-B060-C22407BADC9E}" dt="2023-06-28T13:56:58.774" v="1706"/>
          <ac:spMkLst>
            <pc:docMk/>
            <pc:sldMk cId="3981494135" sldId="256"/>
            <ac:spMk id="13" creationId="{AB58EF07-17C2-48CF-ABB0-EEF1F17CB8F0}"/>
          </ac:spMkLst>
        </pc:spChg>
        <pc:spChg chg="add del">
          <ac:chgData name="Angus Berry" userId="3b0f8893f63452e7" providerId="LiveId" clId="{A15DE477-9E14-455E-B060-C22407BADC9E}" dt="2023-06-28T13:56:58.774" v="1706"/>
          <ac:spMkLst>
            <pc:docMk/>
            <pc:sldMk cId="3981494135" sldId="256"/>
            <ac:spMk id="15" creationId="{AF2F604E-43BE-4DC3-B983-E071523364F8}"/>
          </ac:spMkLst>
        </pc:spChg>
        <pc:spChg chg="add del">
          <ac:chgData name="Angus Berry" userId="3b0f8893f63452e7" providerId="LiveId" clId="{A15DE477-9E14-455E-B060-C22407BADC9E}" dt="2023-06-28T13:56:58.774" v="1706"/>
          <ac:spMkLst>
            <pc:docMk/>
            <pc:sldMk cId="3981494135" sldId="256"/>
            <ac:spMk id="17" creationId="{08C9B587-E65E-4B52-B37C-ABEBB6E87928}"/>
          </ac:spMkLst>
        </pc:spChg>
      </pc:sldChg>
      <pc:sldChg chg="modSp mod">
        <pc:chgData name="Angus Berry" userId="3b0f8893f63452e7" providerId="LiveId" clId="{A15DE477-9E14-455E-B060-C22407BADC9E}" dt="2023-06-29T08:32:09.574" v="3864" actId="113"/>
        <pc:sldMkLst>
          <pc:docMk/>
          <pc:sldMk cId="544561478" sldId="257"/>
        </pc:sldMkLst>
        <pc:spChg chg="mod">
          <ac:chgData name="Angus Berry" userId="3b0f8893f63452e7" providerId="LiveId" clId="{A15DE477-9E14-455E-B060-C22407BADC9E}" dt="2023-06-29T08:32:09.574" v="3864" actId="113"/>
          <ac:spMkLst>
            <pc:docMk/>
            <pc:sldMk cId="544561478" sldId="257"/>
            <ac:spMk id="7" creationId="{E0109018-6339-4B2B-657B-7F5C17ADF2F9}"/>
          </ac:spMkLst>
        </pc:spChg>
      </pc:sldChg>
      <pc:sldChg chg="addSp delSp modSp del mod">
        <pc:chgData name="Angus Berry" userId="3b0f8893f63452e7" providerId="LiveId" clId="{A15DE477-9E14-455E-B060-C22407BADC9E}" dt="2023-06-28T13:42:22.401" v="1652" actId="2696"/>
        <pc:sldMkLst>
          <pc:docMk/>
          <pc:sldMk cId="3103024529" sldId="261"/>
        </pc:sldMkLst>
        <pc:spChg chg="add del mod">
          <ac:chgData name="Angus Berry" userId="3b0f8893f63452e7" providerId="LiveId" clId="{A15DE477-9E14-455E-B060-C22407BADC9E}" dt="2023-06-28T11:14:55.100" v="7"/>
          <ac:spMkLst>
            <pc:docMk/>
            <pc:sldMk cId="3103024529" sldId="261"/>
            <ac:spMk id="3" creationId="{53287FEC-B51E-0166-C7CB-574CA52D14E3}"/>
          </ac:spMkLst>
        </pc:spChg>
        <pc:picChg chg="mod">
          <ac:chgData name="Angus Berry" userId="3b0f8893f63452e7" providerId="LiveId" clId="{A15DE477-9E14-455E-B060-C22407BADC9E}" dt="2023-06-28T11:10:48.541" v="4" actId="1076"/>
          <ac:picMkLst>
            <pc:docMk/>
            <pc:sldMk cId="3103024529" sldId="261"/>
            <ac:picMk id="5" creationId="{EB3E752E-8004-CE6F-20F2-B4091F38BFCE}"/>
          </ac:picMkLst>
        </pc:picChg>
        <pc:picChg chg="del mod">
          <ac:chgData name="Angus Berry" userId="3b0f8893f63452e7" providerId="LiveId" clId="{A15DE477-9E14-455E-B060-C22407BADC9E}" dt="2023-06-28T11:10:20.279" v="2" actId="478"/>
          <ac:picMkLst>
            <pc:docMk/>
            <pc:sldMk cId="3103024529" sldId="261"/>
            <ac:picMk id="6" creationId="{30BBBC17-3994-0828-F40F-E44816F77648}"/>
          </ac:picMkLst>
        </pc:picChg>
      </pc:sldChg>
      <pc:sldChg chg="del">
        <pc:chgData name="Angus Berry" userId="3b0f8893f63452e7" providerId="LiveId" clId="{A15DE477-9E14-455E-B060-C22407BADC9E}" dt="2023-06-28T13:52:42.408" v="1653" actId="2696"/>
        <pc:sldMkLst>
          <pc:docMk/>
          <pc:sldMk cId="4162493018" sldId="262"/>
        </pc:sldMkLst>
      </pc:sldChg>
      <pc:sldChg chg="del">
        <pc:chgData name="Angus Berry" userId="3b0f8893f63452e7" providerId="LiveId" clId="{A15DE477-9E14-455E-B060-C22407BADC9E}" dt="2023-06-28T13:52:44.243" v="1654" actId="2696"/>
        <pc:sldMkLst>
          <pc:docMk/>
          <pc:sldMk cId="1598170370" sldId="263"/>
        </pc:sldMkLst>
      </pc:sldChg>
      <pc:sldChg chg="addSp delSp delDesignElem">
        <pc:chgData name="Angus Berry" userId="3b0f8893f63452e7" providerId="LiveId" clId="{A15DE477-9E14-455E-B060-C22407BADC9E}" dt="2023-06-28T13:56:58.774" v="1706"/>
        <pc:sldMkLst>
          <pc:docMk/>
          <pc:sldMk cId="3931658246" sldId="264"/>
        </pc:sldMkLst>
        <pc:spChg chg="add del">
          <ac:chgData name="Angus Berry" userId="3b0f8893f63452e7" providerId="LiveId" clId="{A15DE477-9E14-455E-B060-C22407BADC9E}" dt="2023-06-28T13:56:58.774" v="1706"/>
          <ac:spMkLst>
            <pc:docMk/>
            <pc:sldMk cId="3931658246" sldId="264"/>
            <ac:spMk id="12" creationId="{305265DC-CF6B-4AE8-B3F3-2A7A16374D31}"/>
          </ac:spMkLst>
        </pc:spChg>
        <pc:grpChg chg="add del">
          <ac:chgData name="Angus Berry" userId="3b0f8893f63452e7" providerId="LiveId" clId="{A15DE477-9E14-455E-B060-C22407BADC9E}" dt="2023-06-28T13:56:58.774" v="1706"/>
          <ac:grpSpMkLst>
            <pc:docMk/>
            <pc:sldMk cId="3931658246" sldId="264"/>
            <ac:grpSpMk id="14" creationId="{37EA779C-87BF-454F-919D-A3DA98FD8A79}"/>
          </ac:grpSpMkLst>
        </pc:grpChg>
      </pc:sldChg>
      <pc:sldChg chg="addSp modSp del mod">
        <pc:chgData name="Angus Berry" userId="3b0f8893f63452e7" providerId="LiveId" clId="{A15DE477-9E14-455E-B060-C22407BADC9E}" dt="2023-06-28T12:21:29.089" v="990" actId="2696"/>
        <pc:sldMkLst>
          <pc:docMk/>
          <pc:sldMk cId="739978387" sldId="267"/>
        </pc:sldMkLst>
        <pc:spChg chg="add mod">
          <ac:chgData name="Angus Berry" userId="3b0f8893f63452e7" providerId="LiveId" clId="{A15DE477-9E14-455E-B060-C22407BADC9E}" dt="2023-06-28T11:24:56.398" v="460" actId="1076"/>
          <ac:spMkLst>
            <pc:docMk/>
            <pc:sldMk cId="739978387" sldId="267"/>
            <ac:spMk id="2" creationId="{5798A2BA-89CA-989E-8E2E-29F5F3B17E1B}"/>
          </ac:spMkLst>
        </pc:spChg>
      </pc:sldChg>
      <pc:sldChg chg="addSp delSp modSp mod delDesignElem">
        <pc:chgData name="Angus Berry" userId="3b0f8893f63452e7" providerId="LiveId" clId="{A15DE477-9E14-455E-B060-C22407BADC9E}" dt="2023-06-28T14:40:18.100" v="2654" actId="1076"/>
        <pc:sldMkLst>
          <pc:docMk/>
          <pc:sldMk cId="4248827522" sldId="268"/>
        </pc:sldMkLst>
        <pc:spChg chg="mod">
          <ac:chgData name="Angus Berry" userId="3b0f8893f63452e7" providerId="LiveId" clId="{A15DE477-9E14-455E-B060-C22407BADC9E}" dt="2023-06-28T13:56:44.123" v="1696" actId="207"/>
          <ac:spMkLst>
            <pc:docMk/>
            <pc:sldMk cId="4248827522" sldId="268"/>
            <ac:spMk id="2" creationId="{FC00C1E6-CFAF-AE0D-D4F7-C4DC486A5AEA}"/>
          </ac:spMkLst>
        </pc:spChg>
        <pc:spChg chg="mod">
          <ac:chgData name="Angus Berry" userId="3b0f8893f63452e7" providerId="LiveId" clId="{A15DE477-9E14-455E-B060-C22407BADC9E}" dt="2023-06-28T14:40:18.100" v="2654" actId="1076"/>
          <ac:spMkLst>
            <pc:docMk/>
            <pc:sldMk cId="4248827522" sldId="268"/>
            <ac:spMk id="18" creationId="{11661EA6-B3CE-969B-11A5-54ECBF8D4CF3}"/>
          </ac:spMkLst>
        </pc:spChg>
        <pc:spChg chg="add del">
          <ac:chgData name="Angus Berry" userId="3b0f8893f63452e7" providerId="LiveId" clId="{A15DE477-9E14-455E-B060-C22407BADC9E}" dt="2023-06-28T13:56:58.774" v="1706"/>
          <ac:spMkLst>
            <pc:docMk/>
            <pc:sldMk cId="4248827522" sldId="268"/>
            <ac:spMk id="21" creationId="{787F4F1C-8D3D-4EC1-B72D-A0470A5A08B8}"/>
          </ac:spMkLst>
        </pc:spChg>
        <pc:grpChg chg="add del">
          <ac:chgData name="Angus Berry" userId="3b0f8893f63452e7" providerId="LiveId" clId="{A15DE477-9E14-455E-B060-C22407BADC9E}" dt="2023-06-28T13:56:58.774" v="1706"/>
          <ac:grpSpMkLst>
            <pc:docMk/>
            <pc:sldMk cId="4248827522" sldId="268"/>
            <ac:grpSpMk id="23" creationId="{D1E3DD61-64DB-46AD-B249-E273CD86B051}"/>
          </ac:grpSpMkLst>
        </pc:grpChg>
        <pc:graphicFrameChg chg="mod modGraphic">
          <ac:chgData name="Angus Berry" userId="3b0f8893f63452e7" providerId="LiveId" clId="{A15DE477-9E14-455E-B060-C22407BADC9E}" dt="2023-06-28T12:45:09.774" v="1115" actId="13926"/>
          <ac:graphicFrameMkLst>
            <pc:docMk/>
            <pc:sldMk cId="4248827522" sldId="268"/>
            <ac:graphicFrameMk id="19" creationId="{1EF8D3F5-16BD-1287-74C7-BD8588902F65}"/>
          </ac:graphicFrameMkLst>
        </pc:graphicFrameChg>
        <pc:picChg chg="mod">
          <ac:chgData name="Angus Berry" userId="3b0f8893f63452e7" providerId="LiveId" clId="{A15DE477-9E14-455E-B060-C22407BADC9E}" dt="2023-06-28T11:20:17.842" v="208" actId="1076"/>
          <ac:picMkLst>
            <pc:docMk/>
            <pc:sldMk cId="4248827522" sldId="268"/>
            <ac:picMk id="17" creationId="{CBC0D347-C33B-9A77-3619-D38E37EF65F6}"/>
          </ac:picMkLst>
        </pc:picChg>
      </pc:sldChg>
      <pc:sldChg chg="modSp del ord modAnim">
        <pc:chgData name="Angus Berry" userId="3b0f8893f63452e7" providerId="LiveId" clId="{A15DE477-9E14-455E-B060-C22407BADC9E}" dt="2023-06-28T15:05:21.326" v="3083" actId="2696"/>
        <pc:sldMkLst>
          <pc:docMk/>
          <pc:sldMk cId="101167061" sldId="269"/>
        </pc:sldMkLst>
        <pc:spChg chg="mod">
          <ac:chgData name="Angus Berry" userId="3b0f8893f63452e7" providerId="LiveId" clId="{A15DE477-9E14-455E-B060-C22407BADC9E}" dt="2023-06-28T12:21:46.542" v="991" actId="313"/>
          <ac:spMkLst>
            <pc:docMk/>
            <pc:sldMk cId="101167061" sldId="269"/>
            <ac:spMk id="9" creationId="{34678FA9-A9F0-51CB-BABA-9683D0DAA9EF}"/>
          </ac:spMkLst>
        </pc:spChg>
      </pc:sldChg>
      <pc:sldChg chg="addSp delSp modSp new mod ord setBg delDesignElem">
        <pc:chgData name="Angus Berry" userId="3b0f8893f63452e7" providerId="LiveId" clId="{A15DE477-9E14-455E-B060-C22407BADC9E}" dt="2023-06-29T10:25:45.318" v="4901" actId="115"/>
        <pc:sldMkLst>
          <pc:docMk/>
          <pc:sldMk cId="1588195748" sldId="270"/>
        </pc:sldMkLst>
        <pc:spChg chg="del mod">
          <ac:chgData name="Angus Berry" userId="3b0f8893f63452e7" providerId="LiveId" clId="{A15DE477-9E14-455E-B060-C22407BADC9E}" dt="2023-06-28T11:42:47.544" v="467" actId="478"/>
          <ac:spMkLst>
            <pc:docMk/>
            <pc:sldMk cId="1588195748" sldId="270"/>
            <ac:spMk id="2" creationId="{B4A68EF4-748A-BF89-F952-E6EB9566560F}"/>
          </ac:spMkLst>
        </pc:spChg>
        <pc:spChg chg="del">
          <ac:chgData name="Angus Berry" userId="3b0f8893f63452e7" providerId="LiveId" clId="{A15DE477-9E14-455E-B060-C22407BADC9E}" dt="2023-06-28T11:42:25.882" v="462" actId="26606"/>
          <ac:spMkLst>
            <pc:docMk/>
            <pc:sldMk cId="1588195748" sldId="270"/>
            <ac:spMk id="3" creationId="{D5DF9A39-B836-2B76-A95B-3E5CA375205F}"/>
          </ac:spMkLst>
        </pc:spChg>
        <pc:spChg chg="add del">
          <ac:chgData name="Angus Berry" userId="3b0f8893f63452e7" providerId="LiveId" clId="{A15DE477-9E14-455E-B060-C22407BADC9E}" dt="2023-06-28T13:56:58.774" v="1706"/>
          <ac:spMkLst>
            <pc:docMk/>
            <pc:sldMk cId="1588195748" sldId="270"/>
            <ac:spMk id="8" creationId="{84524344-6823-49EA-89D4-E36A82A9FD62}"/>
          </ac:spMkLst>
        </pc:spChg>
        <pc:spChg chg="add mod">
          <ac:chgData name="Angus Berry" userId="3b0f8893f63452e7" providerId="LiveId" clId="{A15DE477-9E14-455E-B060-C22407BADC9E}" dt="2023-06-29T10:25:45.318" v="4901" actId="115"/>
          <ac:spMkLst>
            <pc:docMk/>
            <pc:sldMk cId="1588195748" sldId="270"/>
            <ac:spMk id="16" creationId="{7D320A3E-62A4-206D-64FE-D3E7E8870280}"/>
          </ac:spMkLst>
        </pc:spChg>
        <pc:spChg chg="add del">
          <ac:chgData name="Angus Berry" userId="3b0f8893f63452e7" providerId="LiveId" clId="{A15DE477-9E14-455E-B060-C22407BADC9E}" dt="2023-06-28T12:04:33.985" v="651" actId="21"/>
          <ac:spMkLst>
            <pc:docMk/>
            <pc:sldMk cId="1588195748" sldId="270"/>
            <ac:spMk id="19" creationId="{B63C14B8-9FB6-C44B-78C7-F7F22AAAF322}"/>
          </ac:spMkLst>
        </pc:spChg>
        <pc:spChg chg="add del mod">
          <ac:chgData name="Angus Berry" userId="3b0f8893f63452e7" providerId="LiveId" clId="{A15DE477-9E14-455E-B060-C22407BADC9E}" dt="2023-06-28T12:08:13.049" v="778"/>
          <ac:spMkLst>
            <pc:docMk/>
            <pc:sldMk cId="1588195748" sldId="270"/>
            <ac:spMk id="21" creationId="{29C60A7E-11BB-248A-3037-397BE22AF97C}"/>
          </ac:spMkLst>
        </pc:spChg>
        <pc:spChg chg="add mod">
          <ac:chgData name="Angus Berry" userId="3b0f8893f63452e7" providerId="LiveId" clId="{A15DE477-9E14-455E-B060-C22407BADC9E}" dt="2023-06-29T09:52:56.641" v="4379" actId="20577"/>
          <ac:spMkLst>
            <pc:docMk/>
            <pc:sldMk cId="1588195748" sldId="270"/>
            <ac:spMk id="22" creationId="{7F053948-165B-8BD0-502F-58242ACE7431}"/>
          </ac:spMkLst>
        </pc:spChg>
        <pc:grpChg chg="add del">
          <ac:chgData name="Angus Berry" userId="3b0f8893f63452e7" providerId="LiveId" clId="{A15DE477-9E14-455E-B060-C22407BADC9E}" dt="2023-06-28T13:56:58.774" v="1706"/>
          <ac:grpSpMkLst>
            <pc:docMk/>
            <pc:sldMk cId="1588195748" sldId="270"/>
            <ac:grpSpMk id="10" creationId="{83F0465A-8953-42AC-8F67-7B9A54E660A2}"/>
          </ac:grpSpMkLst>
        </pc:grpChg>
        <pc:graphicFrameChg chg="add mod modGraphic">
          <ac:chgData name="Angus Berry" userId="3b0f8893f63452e7" providerId="LiveId" clId="{A15DE477-9E14-455E-B060-C22407BADC9E}" dt="2023-06-28T12:45:00.300" v="1114" actId="13926"/>
          <ac:graphicFrameMkLst>
            <pc:docMk/>
            <pc:sldMk cId="1588195748" sldId="270"/>
            <ac:graphicFrameMk id="17" creationId="{717E3CA0-2744-475B-70B0-1AFA8519EEB9}"/>
          </ac:graphicFrameMkLst>
        </pc:graphicFrameChg>
        <pc:graphicFrameChg chg="add mod modGraphic">
          <ac:chgData name="Angus Berry" userId="3b0f8893f63452e7" providerId="LiveId" clId="{A15DE477-9E14-455E-B060-C22407BADC9E}" dt="2023-06-28T12:09:31.181" v="881" actId="122"/>
          <ac:graphicFrameMkLst>
            <pc:docMk/>
            <pc:sldMk cId="1588195748" sldId="270"/>
            <ac:graphicFrameMk id="20" creationId="{D70E4D3C-0A93-0667-F0C2-D6FA6C287F24}"/>
          </ac:graphicFrameMkLst>
        </pc:graphicFrameChg>
        <pc:picChg chg="add del mod">
          <ac:chgData name="Angus Berry" userId="3b0f8893f63452e7" providerId="LiveId" clId="{A15DE477-9E14-455E-B060-C22407BADC9E}" dt="2023-06-28T11:46:39.727" v="474" actId="478"/>
          <ac:picMkLst>
            <pc:docMk/>
            <pc:sldMk cId="1588195748" sldId="270"/>
            <ac:picMk id="5" creationId="{FDF5D4B4-409E-BDFD-AAAF-4ED80E91F0C3}"/>
          </ac:picMkLst>
        </pc:picChg>
        <pc:picChg chg="add mod ord">
          <ac:chgData name="Angus Berry" userId="3b0f8893f63452e7" providerId="LiveId" clId="{A15DE477-9E14-455E-B060-C22407BADC9E}" dt="2023-06-28T12:12:50.015" v="989" actId="1076"/>
          <ac:picMkLst>
            <pc:docMk/>
            <pc:sldMk cId="1588195748" sldId="270"/>
            <ac:picMk id="7" creationId="{97CC4D45-B68A-E0F6-551F-A19894CF0465}"/>
          </ac:picMkLst>
        </pc:picChg>
        <pc:picChg chg="add mod">
          <ac:chgData name="Angus Berry" userId="3b0f8893f63452e7" providerId="LiveId" clId="{A15DE477-9E14-455E-B060-C22407BADC9E}" dt="2023-06-28T11:47:38.494" v="486" actId="14100"/>
          <ac:picMkLst>
            <pc:docMk/>
            <pc:sldMk cId="1588195748" sldId="270"/>
            <ac:picMk id="15" creationId="{24E32FC8-133E-51BC-B75E-2AA8A6A5423C}"/>
          </ac:picMkLst>
        </pc:picChg>
      </pc:sldChg>
      <pc:sldChg chg="addSp delSp modSp new del mod setBg">
        <pc:chgData name="Angus Berry" userId="3b0f8893f63452e7" providerId="LiveId" clId="{A15DE477-9E14-455E-B060-C22407BADC9E}" dt="2023-06-28T13:42:20.237" v="1651" actId="2696"/>
        <pc:sldMkLst>
          <pc:docMk/>
          <pc:sldMk cId="1005632660" sldId="271"/>
        </pc:sldMkLst>
        <pc:spChg chg="add mod ord">
          <ac:chgData name="Angus Berry" userId="3b0f8893f63452e7" providerId="LiveId" clId="{A15DE477-9E14-455E-B060-C22407BADC9E}" dt="2023-06-28T13:19:14.256" v="1384" actId="1076"/>
          <ac:spMkLst>
            <pc:docMk/>
            <pc:sldMk cId="1005632660" sldId="271"/>
            <ac:spMk id="3" creationId="{D015A688-FDD0-4AC5-47B4-810FAFA889C5}"/>
          </ac:spMkLst>
        </pc:spChg>
        <pc:spChg chg="add del">
          <ac:chgData name="Angus Berry" userId="3b0f8893f63452e7" providerId="LiveId" clId="{A15DE477-9E14-455E-B060-C22407BADC9E}" dt="2023-06-28T12:23:22.424" v="999" actId="26606"/>
          <ac:spMkLst>
            <pc:docMk/>
            <pc:sldMk cId="1005632660" sldId="271"/>
            <ac:spMk id="6" creationId="{787F4F1C-8D3D-4EC1-B72D-A0470A5A08B8}"/>
          </ac:spMkLst>
        </pc:spChg>
        <pc:spChg chg="add del">
          <ac:chgData name="Angus Berry" userId="3b0f8893f63452e7" providerId="LiveId" clId="{A15DE477-9E14-455E-B060-C22407BADC9E}" dt="2023-06-28T12:23:33.222" v="1000" actId="26606"/>
          <ac:spMkLst>
            <pc:docMk/>
            <pc:sldMk cId="1005632660" sldId="271"/>
            <ac:spMk id="19" creationId="{9C6777B5-64F4-4200-B099-34168B69FE53}"/>
          </ac:spMkLst>
        </pc:spChg>
        <pc:spChg chg="add">
          <ac:chgData name="Angus Berry" userId="3b0f8893f63452e7" providerId="LiveId" clId="{A15DE477-9E14-455E-B060-C22407BADC9E}" dt="2023-06-28T12:38:13.169" v="1046" actId="26606"/>
          <ac:spMkLst>
            <pc:docMk/>
            <pc:sldMk cId="1005632660" sldId="271"/>
            <ac:spMk id="41" creationId="{0671A8AE-40A1-4631-A6B8-581AFF065482}"/>
          </ac:spMkLst>
        </pc:spChg>
        <pc:spChg chg="add">
          <ac:chgData name="Angus Berry" userId="3b0f8893f63452e7" providerId="LiveId" clId="{A15DE477-9E14-455E-B060-C22407BADC9E}" dt="2023-06-28T12:38:13.169" v="1046" actId="26606"/>
          <ac:spMkLst>
            <pc:docMk/>
            <pc:sldMk cId="1005632660" sldId="271"/>
            <ac:spMk id="43" creationId="{AB58EF07-17C2-48CF-ABB0-EEF1F17CB8F0}"/>
          </ac:spMkLst>
        </pc:spChg>
        <pc:spChg chg="add">
          <ac:chgData name="Angus Berry" userId="3b0f8893f63452e7" providerId="LiveId" clId="{A15DE477-9E14-455E-B060-C22407BADC9E}" dt="2023-06-28T12:38:13.169" v="1046" actId="26606"/>
          <ac:spMkLst>
            <pc:docMk/>
            <pc:sldMk cId="1005632660" sldId="271"/>
            <ac:spMk id="45" creationId="{AF2F604E-43BE-4DC3-B983-E071523364F8}"/>
          </ac:spMkLst>
        </pc:spChg>
        <pc:spChg chg="add">
          <ac:chgData name="Angus Berry" userId="3b0f8893f63452e7" providerId="LiveId" clId="{A15DE477-9E14-455E-B060-C22407BADC9E}" dt="2023-06-28T12:38:13.169" v="1046" actId="26606"/>
          <ac:spMkLst>
            <pc:docMk/>
            <pc:sldMk cId="1005632660" sldId="271"/>
            <ac:spMk id="47" creationId="{08C9B587-E65E-4B52-B37C-ABEBB6E87928}"/>
          </ac:spMkLst>
        </pc:spChg>
        <pc:grpChg chg="add del">
          <ac:chgData name="Angus Berry" userId="3b0f8893f63452e7" providerId="LiveId" clId="{A15DE477-9E14-455E-B060-C22407BADC9E}" dt="2023-06-28T12:23:22.424" v="999" actId="26606"/>
          <ac:grpSpMkLst>
            <pc:docMk/>
            <pc:sldMk cId="1005632660" sldId="271"/>
            <ac:grpSpMk id="8" creationId="{D1E3DD61-64DB-46AD-B249-E273CD86B051}"/>
          </ac:grpSpMkLst>
        </pc:grpChg>
        <pc:grpChg chg="add del">
          <ac:chgData name="Angus Berry" userId="3b0f8893f63452e7" providerId="LiveId" clId="{A15DE477-9E14-455E-B060-C22407BADC9E}" dt="2023-06-28T12:23:33.222" v="1000" actId="26606"/>
          <ac:grpSpMkLst>
            <pc:docMk/>
            <pc:sldMk cId="1005632660" sldId="271"/>
            <ac:grpSpMk id="21" creationId="{4252769E-B9F0-4068-A645-5BBEF16E9C28}"/>
          </ac:grpSpMkLst>
        </pc:grpChg>
        <pc:grpChg chg="add del">
          <ac:chgData name="Angus Berry" userId="3b0f8893f63452e7" providerId="LiveId" clId="{A15DE477-9E14-455E-B060-C22407BADC9E}" dt="2023-06-28T12:38:13.169" v="1046" actId="26606"/>
          <ac:grpSpMkLst>
            <pc:docMk/>
            <pc:sldMk cId="1005632660" sldId="271"/>
            <ac:grpSpMk id="28" creationId="{63737881-458F-40AD-B72B-B57D267DC423}"/>
          </ac:grpSpMkLst>
        </pc:grpChg>
        <pc:picChg chg="add del mod">
          <ac:chgData name="Angus Berry" userId="3b0f8893f63452e7" providerId="LiveId" clId="{A15DE477-9E14-455E-B060-C22407BADC9E}" dt="2023-06-28T12:37:38.845" v="1037" actId="478"/>
          <ac:picMkLst>
            <pc:docMk/>
            <pc:sldMk cId="1005632660" sldId="271"/>
            <ac:picMk id="2" creationId="{FE03C818-6BFA-C1F1-B3E1-8C0C6BE48432}"/>
          </ac:picMkLst>
        </pc:picChg>
        <pc:picChg chg="add mod">
          <ac:chgData name="Angus Berry" userId="3b0f8893f63452e7" providerId="LiveId" clId="{A15DE477-9E14-455E-B060-C22407BADC9E}" dt="2023-06-28T12:41:05.841" v="1103" actId="1076"/>
          <ac:picMkLst>
            <pc:docMk/>
            <pc:sldMk cId="1005632660" sldId="271"/>
            <ac:picMk id="5" creationId="{341FFC5F-FD7F-BCF3-A6D3-A7A9BBB8AC80}"/>
          </ac:picMkLst>
        </pc:picChg>
      </pc:sldChg>
      <pc:sldChg chg="new del">
        <pc:chgData name="Angus Berry" userId="3b0f8893f63452e7" providerId="LiveId" clId="{A15DE477-9E14-455E-B060-C22407BADC9E}" dt="2023-06-28T12:22:18.729" v="993" actId="2696"/>
        <pc:sldMkLst>
          <pc:docMk/>
          <pc:sldMk cId="3355745727" sldId="271"/>
        </pc:sldMkLst>
      </pc:sldChg>
      <pc:sldChg chg="addSp delSp modSp new mod setBg delDesignElem">
        <pc:chgData name="Angus Berry" userId="3b0f8893f63452e7" providerId="LiveId" clId="{A15DE477-9E14-455E-B060-C22407BADC9E}" dt="2023-06-29T08:26:51.437" v="3855" actId="122"/>
        <pc:sldMkLst>
          <pc:docMk/>
          <pc:sldMk cId="360380724" sldId="272"/>
        </pc:sldMkLst>
        <pc:spChg chg="add mod">
          <ac:chgData name="Angus Berry" userId="3b0f8893f63452e7" providerId="LiveId" clId="{A15DE477-9E14-455E-B060-C22407BADC9E}" dt="2023-06-29T08:26:51.437" v="3855" actId="122"/>
          <ac:spMkLst>
            <pc:docMk/>
            <pc:sldMk cId="360380724" sldId="272"/>
            <ac:spMk id="17" creationId="{56AB5503-5F7B-FCF7-6230-EA8A388E93B5}"/>
          </ac:spMkLst>
        </pc:spChg>
        <pc:spChg chg="add del mod">
          <ac:chgData name="Angus Berry" userId="3b0f8893f63452e7" providerId="LiveId" clId="{A15DE477-9E14-455E-B060-C22407BADC9E}" dt="2023-06-28T12:44:24.451" v="1113" actId="478"/>
          <ac:spMkLst>
            <pc:docMk/>
            <pc:sldMk cId="360380724" sldId="272"/>
            <ac:spMk id="18" creationId="{9D542A81-4E14-C68F-9DCF-66B9E9E7EB1E}"/>
          </ac:spMkLst>
        </pc:spChg>
        <pc:spChg chg="add mod">
          <ac:chgData name="Angus Berry" userId="3b0f8893f63452e7" providerId="LiveId" clId="{A15DE477-9E14-455E-B060-C22407BADC9E}" dt="2023-06-29T08:26:33.364" v="3852" actId="1076"/>
          <ac:spMkLst>
            <pc:docMk/>
            <pc:sldMk cId="360380724" sldId="272"/>
            <ac:spMk id="25" creationId="{FBD5C305-38E6-529E-CD9E-87903CDEF8AD}"/>
          </ac:spMkLst>
        </pc:spChg>
        <pc:grpChg chg="add del">
          <ac:chgData name="Angus Berry" userId="3b0f8893f63452e7" providerId="LiveId" clId="{A15DE477-9E14-455E-B060-C22407BADC9E}" dt="2023-06-28T13:56:58.774" v="1706"/>
          <ac:grpSpMkLst>
            <pc:docMk/>
            <pc:sldMk cId="360380724" sldId="272"/>
            <ac:grpSpMk id="8" creationId="{63737881-458F-40AD-B72B-B57D267DC423}"/>
          </ac:grpSpMkLst>
        </pc:grpChg>
        <pc:graphicFrameChg chg="add mod modGraphic">
          <ac:chgData name="Angus Berry" userId="3b0f8893f63452e7" providerId="LiveId" clId="{A15DE477-9E14-455E-B060-C22407BADC9E}" dt="2023-06-29T08:26:38.782" v="3853" actId="1076"/>
          <ac:graphicFrameMkLst>
            <pc:docMk/>
            <pc:sldMk cId="360380724" sldId="272"/>
            <ac:graphicFrameMk id="19" creationId="{2158F4D9-8FEB-71E4-7A73-C2EA7ED97069}"/>
          </ac:graphicFrameMkLst>
        </pc:graphicFrameChg>
        <pc:graphicFrameChg chg="add del mod modGraphic">
          <ac:chgData name="Angus Berry" userId="3b0f8893f63452e7" providerId="LiveId" clId="{A15DE477-9E14-455E-B060-C22407BADC9E}" dt="2023-06-28T13:08:24.140" v="1376" actId="478"/>
          <ac:graphicFrameMkLst>
            <pc:docMk/>
            <pc:sldMk cId="360380724" sldId="272"/>
            <ac:graphicFrameMk id="20" creationId="{E593169F-6AF9-1948-55B0-610A88CE4E52}"/>
          </ac:graphicFrameMkLst>
        </pc:graphicFrameChg>
        <pc:picChg chg="add del mod">
          <ac:chgData name="Angus Berry" userId="3b0f8893f63452e7" providerId="LiveId" clId="{A15DE477-9E14-455E-B060-C22407BADC9E}" dt="2023-06-28T12:38:54.367" v="1053" actId="478"/>
          <ac:picMkLst>
            <pc:docMk/>
            <pc:sldMk cId="360380724" sldId="272"/>
            <ac:picMk id="3" creationId="{1C447BE7-4294-3D1D-8FF0-D07B19D6445C}"/>
          </ac:picMkLst>
        </pc:picChg>
        <pc:picChg chg="add del mod">
          <ac:chgData name="Angus Berry" userId="3b0f8893f63452e7" providerId="LiveId" clId="{A15DE477-9E14-455E-B060-C22407BADC9E}" dt="2023-06-28T12:39:22.534" v="1056" actId="478"/>
          <ac:picMkLst>
            <pc:docMk/>
            <pc:sldMk cId="360380724" sldId="272"/>
            <ac:picMk id="5" creationId="{E83DF772-0B4F-CDB8-2F93-1E7089B34EA4}"/>
          </ac:picMkLst>
        </pc:picChg>
        <pc:picChg chg="add mod ord">
          <ac:chgData name="Angus Berry" userId="3b0f8893f63452e7" providerId="LiveId" clId="{A15DE477-9E14-455E-B060-C22407BADC9E}" dt="2023-06-28T13:08:12.108" v="1374" actId="1076"/>
          <ac:picMkLst>
            <pc:docMk/>
            <pc:sldMk cId="360380724" sldId="272"/>
            <ac:picMk id="7" creationId="{D6B17D9C-8450-C421-1260-A6F65D0C5FE1}"/>
          </ac:picMkLst>
        </pc:picChg>
        <pc:picChg chg="add mod">
          <ac:chgData name="Angus Berry" userId="3b0f8893f63452e7" providerId="LiveId" clId="{A15DE477-9E14-455E-B060-C22407BADC9E}" dt="2023-06-28T13:20:01.204" v="1386" actId="1076"/>
          <ac:picMkLst>
            <pc:docMk/>
            <pc:sldMk cId="360380724" sldId="272"/>
            <ac:picMk id="22" creationId="{B372DCED-0F48-34CE-F74E-771A02B791E4}"/>
          </ac:picMkLst>
        </pc:picChg>
        <pc:picChg chg="add mod">
          <ac:chgData name="Angus Berry" userId="3b0f8893f63452e7" providerId="LiveId" clId="{A15DE477-9E14-455E-B060-C22407BADC9E}" dt="2023-06-28T13:20:25.594" v="1388" actId="1076"/>
          <ac:picMkLst>
            <pc:docMk/>
            <pc:sldMk cId="360380724" sldId="272"/>
            <ac:picMk id="24" creationId="{019EC461-629D-1195-11E4-8ADA5402ECA9}"/>
          </ac:picMkLst>
        </pc:picChg>
      </pc:sldChg>
      <pc:sldChg chg="addSp delSp modSp new del mod setBg">
        <pc:chgData name="Angus Berry" userId="3b0f8893f63452e7" providerId="LiveId" clId="{A15DE477-9E14-455E-B060-C22407BADC9E}" dt="2023-06-28T14:17:35.947" v="2264" actId="2696"/>
        <pc:sldMkLst>
          <pc:docMk/>
          <pc:sldMk cId="1763196709" sldId="273"/>
        </pc:sldMkLst>
        <pc:spChg chg="add del mod">
          <ac:chgData name="Angus Berry" userId="3b0f8893f63452e7" providerId="LiveId" clId="{A15DE477-9E14-455E-B060-C22407BADC9E}" dt="2023-06-28T13:56:57.061" v="1705" actId="767"/>
          <ac:spMkLst>
            <pc:docMk/>
            <pc:sldMk cId="1763196709" sldId="273"/>
            <ac:spMk id="4" creationId="{A26C7527-2D1F-05E0-CB5E-D0F50576C59C}"/>
          </ac:spMkLst>
        </pc:spChg>
        <pc:picChg chg="add mod">
          <ac:chgData name="Angus Berry" userId="3b0f8893f63452e7" providerId="LiveId" clId="{A15DE477-9E14-455E-B060-C22407BADC9E}" dt="2023-06-28T14:02:12.290" v="1708" actId="1076"/>
          <ac:picMkLst>
            <pc:docMk/>
            <pc:sldMk cId="1763196709" sldId="273"/>
            <ac:picMk id="3" creationId="{BDB3C428-9C59-0054-52DA-381E3B639816}"/>
          </ac:picMkLst>
        </pc:picChg>
      </pc:sldChg>
      <pc:sldChg chg="addSp delSp modSp new mod setBg">
        <pc:chgData name="Angus Berry" userId="3b0f8893f63452e7" providerId="LiveId" clId="{A15DE477-9E14-455E-B060-C22407BADC9E}" dt="2023-06-29T10:25:58.012" v="4902" actId="115"/>
        <pc:sldMkLst>
          <pc:docMk/>
          <pc:sldMk cId="279572890" sldId="274"/>
        </pc:sldMkLst>
        <pc:spChg chg="add mod">
          <ac:chgData name="Angus Berry" userId="3b0f8893f63452e7" providerId="LiveId" clId="{A15DE477-9E14-455E-B060-C22407BADC9E}" dt="2023-06-29T10:25:58.012" v="4902" actId="115"/>
          <ac:spMkLst>
            <pc:docMk/>
            <pc:sldMk cId="279572890" sldId="274"/>
            <ac:spMk id="2" creationId="{C53CFEBC-3300-9130-AC7C-69C0461E1072}"/>
          </ac:spMkLst>
        </pc:spChg>
        <pc:spChg chg="add del">
          <ac:chgData name="Angus Berry" userId="3b0f8893f63452e7" providerId="LiveId" clId="{A15DE477-9E14-455E-B060-C22407BADC9E}" dt="2023-06-28T14:05:39.285" v="1711" actId="26606"/>
          <ac:spMkLst>
            <pc:docMk/>
            <pc:sldMk cId="279572890" sldId="274"/>
            <ac:spMk id="6" creationId="{787F4F1C-8D3D-4EC1-B72D-A0470A5A08B8}"/>
          </ac:spMkLst>
        </pc:spChg>
        <pc:spChg chg="add del mod">
          <ac:chgData name="Angus Berry" userId="3b0f8893f63452e7" providerId="LiveId" clId="{A15DE477-9E14-455E-B060-C22407BADC9E}" dt="2023-06-28T14:14:05.294" v="1974"/>
          <ac:spMkLst>
            <pc:docMk/>
            <pc:sldMk cId="279572890" sldId="274"/>
            <ac:spMk id="7" creationId="{3AE6103F-874F-6589-CD46-8E707E24235B}"/>
          </ac:spMkLst>
        </pc:spChg>
        <pc:spChg chg="add mod">
          <ac:chgData name="Angus Berry" userId="3b0f8893f63452e7" providerId="LiveId" clId="{A15DE477-9E14-455E-B060-C22407BADC9E}" dt="2023-06-29T08:31:01.257" v="3858" actId="1076"/>
          <ac:spMkLst>
            <pc:docMk/>
            <pc:sldMk cId="279572890" sldId="274"/>
            <ac:spMk id="15" creationId="{29507DD2-123C-5496-E69D-8B8D3D0118D9}"/>
          </ac:spMkLst>
        </pc:spChg>
        <pc:spChg chg="add mod">
          <ac:chgData name="Angus Berry" userId="3b0f8893f63452e7" providerId="LiveId" clId="{A15DE477-9E14-455E-B060-C22407BADC9E}" dt="2023-06-28T14:19:03.514" v="2373" actId="1076"/>
          <ac:spMkLst>
            <pc:docMk/>
            <pc:sldMk cId="279572890" sldId="274"/>
            <ac:spMk id="16" creationId="{BF4D49D6-E259-4381-C61B-44109995726B}"/>
          </ac:spMkLst>
        </pc:spChg>
        <pc:spChg chg="add">
          <ac:chgData name="Angus Berry" userId="3b0f8893f63452e7" providerId="LiveId" clId="{A15DE477-9E14-455E-B060-C22407BADC9E}" dt="2023-06-28T14:05:39.285" v="1711" actId="26606"/>
          <ac:spMkLst>
            <pc:docMk/>
            <pc:sldMk cId="279572890" sldId="274"/>
            <ac:spMk id="19" creationId="{853E2925-9D2F-4436-8D47-E7C1C57032BE}"/>
          </ac:spMkLst>
        </pc:spChg>
        <pc:grpChg chg="add del">
          <ac:chgData name="Angus Berry" userId="3b0f8893f63452e7" providerId="LiveId" clId="{A15DE477-9E14-455E-B060-C22407BADC9E}" dt="2023-06-28T14:05:39.285" v="1711" actId="26606"/>
          <ac:grpSpMkLst>
            <pc:docMk/>
            <pc:sldMk cId="279572890" sldId="274"/>
            <ac:grpSpMk id="8" creationId="{D1E3DD61-64DB-46AD-B249-E273CD86B051}"/>
          </ac:grpSpMkLst>
        </pc:grpChg>
        <pc:grpChg chg="add">
          <ac:chgData name="Angus Berry" userId="3b0f8893f63452e7" providerId="LiveId" clId="{A15DE477-9E14-455E-B060-C22407BADC9E}" dt="2023-06-28T14:05:39.285" v="1711" actId="26606"/>
          <ac:grpSpMkLst>
            <pc:docMk/>
            <pc:sldMk cId="279572890" sldId="274"/>
            <ac:grpSpMk id="21" creationId="{D1A188E4-F255-43D0-92CC-3CF3D770128B}"/>
          </ac:grpSpMkLst>
        </pc:grpChg>
        <pc:grpChg chg="add">
          <ac:chgData name="Angus Berry" userId="3b0f8893f63452e7" providerId="LiveId" clId="{A15DE477-9E14-455E-B060-C22407BADC9E}" dt="2023-06-28T14:05:39.285" v="1711" actId="26606"/>
          <ac:grpSpMkLst>
            <pc:docMk/>
            <pc:sldMk cId="279572890" sldId="274"/>
            <ac:grpSpMk id="25" creationId="{D1EABE02-705D-4B3A-B7DF-634641E1DAC8}"/>
          </ac:grpSpMkLst>
        </pc:grpChg>
        <pc:graphicFrameChg chg="add mod modGraphic">
          <ac:chgData name="Angus Berry" userId="3b0f8893f63452e7" providerId="LiveId" clId="{A15DE477-9E14-455E-B060-C22407BADC9E}" dt="2023-06-29T08:30:50.708" v="3857" actId="20577"/>
          <ac:graphicFrameMkLst>
            <pc:docMk/>
            <pc:sldMk cId="279572890" sldId="274"/>
            <ac:graphicFrameMk id="17" creationId="{A07BC9AC-73C1-9B08-DBCA-FCC1121F503F}"/>
          </ac:graphicFrameMkLst>
        </pc:graphicFrameChg>
        <pc:picChg chg="add del mod">
          <ac:chgData name="Angus Berry" userId="3b0f8893f63452e7" providerId="LiveId" clId="{A15DE477-9E14-455E-B060-C22407BADC9E}" dt="2023-06-29T08:52:00.971" v="3867" actId="478"/>
          <ac:picMkLst>
            <pc:docMk/>
            <pc:sldMk cId="279572890" sldId="274"/>
            <ac:picMk id="3" creationId="{9EE66D99-5FE4-ECB6-9285-244037431EBD}"/>
          </ac:picMkLst>
        </pc:picChg>
        <pc:picChg chg="add mod">
          <ac:chgData name="Angus Berry" userId="3b0f8893f63452e7" providerId="LiveId" clId="{A15DE477-9E14-455E-B060-C22407BADC9E}" dt="2023-06-28T14:07:34.558" v="1746" actId="1076"/>
          <ac:picMkLst>
            <pc:docMk/>
            <pc:sldMk cId="279572890" sldId="274"/>
            <ac:picMk id="5" creationId="{0D7E5D22-EB4F-C531-9AB3-4A3B438EE050}"/>
          </ac:picMkLst>
        </pc:picChg>
        <pc:picChg chg="add mod">
          <ac:chgData name="Angus Berry" userId="3b0f8893f63452e7" providerId="LiveId" clId="{A15DE477-9E14-455E-B060-C22407BADC9E}" dt="2023-06-29T08:52:11.801" v="3871" actId="14100"/>
          <ac:picMkLst>
            <pc:docMk/>
            <pc:sldMk cId="279572890" sldId="274"/>
            <ac:picMk id="6" creationId="{B64567F7-F636-7E69-8D24-514C435F93B6}"/>
          </ac:picMkLst>
        </pc:picChg>
      </pc:sldChg>
      <pc:sldChg chg="addSp delSp modSp new mod setBg">
        <pc:chgData name="Angus Berry" userId="3b0f8893f63452e7" providerId="LiveId" clId="{A15DE477-9E14-455E-B060-C22407BADC9E}" dt="2023-06-29T09:55:22.299" v="4444" actId="20577"/>
        <pc:sldMkLst>
          <pc:docMk/>
          <pc:sldMk cId="4285728084" sldId="275"/>
        </pc:sldMkLst>
        <pc:spChg chg="mod">
          <ac:chgData name="Angus Berry" userId="3b0f8893f63452e7" providerId="LiveId" clId="{A15DE477-9E14-455E-B060-C22407BADC9E}" dt="2023-06-28T15:32:41.417" v="3665" actId="1076"/>
          <ac:spMkLst>
            <pc:docMk/>
            <pc:sldMk cId="4285728084" sldId="275"/>
            <ac:spMk id="2" creationId="{941A4FC9-5E46-3DCC-1625-4C4E5B7DFC78}"/>
          </ac:spMkLst>
        </pc:spChg>
        <pc:spChg chg="add del mod">
          <ac:chgData name="Angus Berry" userId="3b0f8893f63452e7" providerId="LiveId" clId="{A15DE477-9E14-455E-B060-C22407BADC9E}" dt="2023-06-28T15:28:29.913" v="3633" actId="26606"/>
          <ac:spMkLst>
            <pc:docMk/>
            <pc:sldMk cId="4285728084" sldId="275"/>
            <ac:spMk id="3" creationId="{FCA9EC41-58C3-C63F-E2DB-8B4E52D95870}"/>
          </ac:spMkLst>
        </pc:spChg>
        <pc:spChg chg="mod">
          <ac:chgData name="Angus Berry" userId="3b0f8893f63452e7" providerId="LiveId" clId="{A15DE477-9E14-455E-B060-C22407BADC9E}" dt="2023-06-29T09:55:22.299" v="4444" actId="20577"/>
          <ac:spMkLst>
            <pc:docMk/>
            <pc:sldMk cId="4285728084" sldId="275"/>
            <ac:spMk id="4" creationId="{61356895-FE78-8F00-C2EC-87DD08911834}"/>
          </ac:spMkLst>
        </pc:spChg>
        <pc:spChg chg="add mod">
          <ac:chgData name="Angus Berry" userId="3b0f8893f63452e7" providerId="LiveId" clId="{A15DE477-9E14-455E-B060-C22407BADC9E}" dt="2023-06-28T15:33:08.447" v="3667" actId="1076"/>
          <ac:spMkLst>
            <pc:docMk/>
            <pc:sldMk cId="4285728084" sldId="275"/>
            <ac:spMk id="13" creationId="{3B63CD7E-7AF7-F203-3709-3B943DC1715F}"/>
          </ac:spMkLst>
        </pc:spChg>
        <pc:spChg chg="add del">
          <ac:chgData name="Angus Berry" userId="3b0f8893f63452e7" providerId="LiveId" clId="{A15DE477-9E14-455E-B060-C22407BADC9E}" dt="2023-06-28T15:27:59.596" v="3621" actId="26606"/>
          <ac:spMkLst>
            <pc:docMk/>
            <pc:sldMk cId="4285728084" sldId="275"/>
            <ac:spMk id="17" creationId="{FCA9EC41-58C3-C63F-E2DB-8B4E52D95870}"/>
          </ac:spMkLst>
        </pc:spChg>
        <pc:spChg chg="add del">
          <ac:chgData name="Angus Berry" userId="3b0f8893f63452e7" providerId="LiveId" clId="{A15DE477-9E14-455E-B060-C22407BADC9E}" dt="2023-06-28T15:27:59.596" v="3621" actId="26606"/>
          <ac:spMkLst>
            <pc:docMk/>
            <pc:sldMk cId="4285728084" sldId="275"/>
            <ac:spMk id="18" creationId="{DA8886A6-5426-494B-96D8-D962D2BA0818}"/>
          </ac:spMkLst>
        </pc:spChg>
        <pc:spChg chg="add del">
          <ac:chgData name="Angus Berry" userId="3b0f8893f63452e7" providerId="LiveId" clId="{A15DE477-9E14-455E-B060-C22407BADC9E}" dt="2023-06-28T15:27:59.596" v="3621" actId="26606"/>
          <ac:spMkLst>
            <pc:docMk/>
            <pc:sldMk cId="4285728084" sldId="275"/>
            <ac:spMk id="20" creationId="{AA3ED336-C09E-46E8-9774-B977D15FC5E0}"/>
          </ac:spMkLst>
        </pc:spChg>
        <pc:spChg chg="add del">
          <ac:chgData name="Angus Berry" userId="3b0f8893f63452e7" providerId="LiveId" clId="{A15DE477-9E14-455E-B060-C22407BADC9E}" dt="2023-06-28T15:28:09.457" v="3624" actId="26606"/>
          <ac:spMkLst>
            <pc:docMk/>
            <pc:sldMk cId="4285728084" sldId="275"/>
            <ac:spMk id="22" creationId="{B34F5AD2-EDBD-4BBD-A55C-EAFFD0C7097A}"/>
          </ac:spMkLst>
        </pc:spChg>
        <pc:spChg chg="add del">
          <ac:chgData name="Angus Berry" userId="3b0f8893f63452e7" providerId="LiveId" clId="{A15DE477-9E14-455E-B060-C22407BADC9E}" dt="2023-06-28T15:28:09.457" v="3624" actId="26606"/>
          <ac:spMkLst>
            <pc:docMk/>
            <pc:sldMk cId="4285728084" sldId="275"/>
            <ac:spMk id="23" creationId="{C3896A03-3945-419A-B66B-4EE266EDD152}"/>
          </ac:spMkLst>
        </pc:spChg>
        <pc:spChg chg="add del">
          <ac:chgData name="Angus Berry" userId="3b0f8893f63452e7" providerId="LiveId" clId="{A15DE477-9E14-455E-B060-C22407BADC9E}" dt="2023-06-28T15:28:09.457" v="3624" actId="26606"/>
          <ac:spMkLst>
            <pc:docMk/>
            <pc:sldMk cId="4285728084" sldId="275"/>
            <ac:spMk id="24" creationId="{FCA9EC41-58C3-C63F-E2DB-8B4E52D95870}"/>
          </ac:spMkLst>
        </pc:spChg>
        <pc:spChg chg="add del">
          <ac:chgData name="Angus Berry" userId="3b0f8893f63452e7" providerId="LiveId" clId="{A15DE477-9E14-455E-B060-C22407BADC9E}" dt="2023-06-28T15:28:18.158" v="3626" actId="26606"/>
          <ac:spMkLst>
            <pc:docMk/>
            <pc:sldMk cId="4285728084" sldId="275"/>
            <ac:spMk id="26" creationId="{A7AE9375-4664-4DB2-922D-2782A6E439AC}"/>
          </ac:spMkLst>
        </pc:spChg>
        <pc:spChg chg="add del">
          <ac:chgData name="Angus Berry" userId="3b0f8893f63452e7" providerId="LiveId" clId="{A15DE477-9E14-455E-B060-C22407BADC9E}" dt="2023-06-28T15:28:18.158" v="3626" actId="26606"/>
          <ac:spMkLst>
            <pc:docMk/>
            <pc:sldMk cId="4285728084" sldId="275"/>
            <ac:spMk id="29" creationId="{FCA9EC41-58C3-C63F-E2DB-8B4E52D95870}"/>
          </ac:spMkLst>
        </pc:spChg>
        <pc:spChg chg="add del">
          <ac:chgData name="Angus Berry" userId="3b0f8893f63452e7" providerId="LiveId" clId="{A15DE477-9E14-455E-B060-C22407BADC9E}" dt="2023-06-28T15:28:25.359" v="3629" actId="26606"/>
          <ac:spMkLst>
            <pc:docMk/>
            <pc:sldMk cId="4285728084" sldId="275"/>
            <ac:spMk id="31" creationId="{7517A47C-B2E5-4B79-8061-D74B1311AF6E}"/>
          </ac:spMkLst>
        </pc:spChg>
        <pc:spChg chg="add del">
          <ac:chgData name="Angus Berry" userId="3b0f8893f63452e7" providerId="LiveId" clId="{A15DE477-9E14-455E-B060-C22407BADC9E}" dt="2023-06-28T15:28:25.359" v="3629" actId="26606"/>
          <ac:spMkLst>
            <pc:docMk/>
            <pc:sldMk cId="4285728084" sldId="275"/>
            <ac:spMk id="32" creationId="{C505E780-2083-4CB5-A42A-5E0E2908ECC3}"/>
          </ac:spMkLst>
        </pc:spChg>
        <pc:spChg chg="add del">
          <ac:chgData name="Angus Berry" userId="3b0f8893f63452e7" providerId="LiveId" clId="{A15DE477-9E14-455E-B060-C22407BADC9E}" dt="2023-06-28T15:28:25.359" v="3629" actId="26606"/>
          <ac:spMkLst>
            <pc:docMk/>
            <pc:sldMk cId="4285728084" sldId="275"/>
            <ac:spMk id="33" creationId="{D2C0AE1C-0118-41AE-8A10-7CDCBF10E96F}"/>
          </ac:spMkLst>
        </pc:spChg>
        <pc:spChg chg="add del">
          <ac:chgData name="Angus Berry" userId="3b0f8893f63452e7" providerId="LiveId" clId="{A15DE477-9E14-455E-B060-C22407BADC9E}" dt="2023-06-28T15:28:25.359" v="3629" actId="26606"/>
          <ac:spMkLst>
            <pc:docMk/>
            <pc:sldMk cId="4285728084" sldId="275"/>
            <ac:spMk id="34" creationId="{463EEC44-1BA3-44ED-81FC-A644B04B2A44}"/>
          </ac:spMkLst>
        </pc:spChg>
        <pc:spChg chg="add del">
          <ac:chgData name="Angus Berry" userId="3b0f8893f63452e7" providerId="LiveId" clId="{A15DE477-9E14-455E-B060-C22407BADC9E}" dt="2023-06-28T15:28:25.359" v="3629" actId="26606"/>
          <ac:spMkLst>
            <pc:docMk/>
            <pc:sldMk cId="4285728084" sldId="275"/>
            <ac:spMk id="35" creationId="{FCA9EC41-58C3-C63F-E2DB-8B4E52D95870}"/>
          </ac:spMkLst>
        </pc:spChg>
        <pc:spChg chg="add del">
          <ac:chgData name="Angus Berry" userId="3b0f8893f63452e7" providerId="LiveId" clId="{A15DE477-9E14-455E-B060-C22407BADC9E}" dt="2023-06-28T15:28:29.891" v="3632" actId="26606"/>
          <ac:spMkLst>
            <pc:docMk/>
            <pc:sldMk cId="4285728084" sldId="275"/>
            <ac:spMk id="42" creationId="{E5F17139-31EE-46AC-B04F-DBBD852DD6CB}"/>
          </ac:spMkLst>
        </pc:spChg>
        <pc:spChg chg="add del">
          <ac:chgData name="Angus Berry" userId="3b0f8893f63452e7" providerId="LiveId" clId="{A15DE477-9E14-455E-B060-C22407BADC9E}" dt="2023-06-28T15:28:29.891" v="3632" actId="26606"/>
          <ac:spMkLst>
            <pc:docMk/>
            <pc:sldMk cId="4285728084" sldId="275"/>
            <ac:spMk id="43" creationId="{82571B16-D62A-4B37-A469-E72C79D6935D}"/>
          </ac:spMkLst>
        </pc:spChg>
        <pc:spChg chg="add del">
          <ac:chgData name="Angus Berry" userId="3b0f8893f63452e7" providerId="LiveId" clId="{A15DE477-9E14-455E-B060-C22407BADC9E}" dt="2023-06-28T15:28:29.891" v="3632" actId="26606"/>
          <ac:spMkLst>
            <pc:docMk/>
            <pc:sldMk cId="4285728084" sldId="275"/>
            <ac:spMk id="44" creationId="{3CCA69EF-E8B5-4598-BEAD-258F15765D44}"/>
          </ac:spMkLst>
        </pc:spChg>
        <pc:spChg chg="add del">
          <ac:chgData name="Angus Berry" userId="3b0f8893f63452e7" providerId="LiveId" clId="{A15DE477-9E14-455E-B060-C22407BADC9E}" dt="2023-06-28T15:28:29.891" v="3632" actId="26606"/>
          <ac:spMkLst>
            <pc:docMk/>
            <pc:sldMk cId="4285728084" sldId="275"/>
            <ac:spMk id="45" creationId="{49E0A0BC-3EE4-4453-9522-08FF2DE30DFB}"/>
          </ac:spMkLst>
        </pc:spChg>
        <pc:spChg chg="add del">
          <ac:chgData name="Angus Berry" userId="3b0f8893f63452e7" providerId="LiveId" clId="{A15DE477-9E14-455E-B060-C22407BADC9E}" dt="2023-06-28T15:28:29.891" v="3632" actId="26606"/>
          <ac:spMkLst>
            <pc:docMk/>
            <pc:sldMk cId="4285728084" sldId="275"/>
            <ac:spMk id="46" creationId="{685D65ED-8248-4E7D-AF41-C2685CAE7021}"/>
          </ac:spMkLst>
        </pc:spChg>
        <pc:spChg chg="add del">
          <ac:chgData name="Angus Berry" userId="3b0f8893f63452e7" providerId="LiveId" clId="{A15DE477-9E14-455E-B060-C22407BADC9E}" dt="2023-06-28T15:28:29.891" v="3632" actId="26606"/>
          <ac:spMkLst>
            <pc:docMk/>
            <pc:sldMk cId="4285728084" sldId="275"/>
            <ac:spMk id="47" creationId="{9FBE36BD-9903-4FB5-BBE7-1023D7F73E70}"/>
          </ac:spMkLst>
        </pc:spChg>
        <pc:spChg chg="add del">
          <ac:chgData name="Angus Berry" userId="3b0f8893f63452e7" providerId="LiveId" clId="{A15DE477-9E14-455E-B060-C22407BADC9E}" dt="2023-06-28T15:28:29.891" v="3632" actId="26606"/>
          <ac:spMkLst>
            <pc:docMk/>
            <pc:sldMk cId="4285728084" sldId="275"/>
            <ac:spMk id="48" creationId="{76A8F9C6-ED35-4E0A-AC66-5241CA2067A0}"/>
          </ac:spMkLst>
        </pc:spChg>
        <pc:spChg chg="add del">
          <ac:chgData name="Angus Berry" userId="3b0f8893f63452e7" providerId="LiveId" clId="{A15DE477-9E14-455E-B060-C22407BADC9E}" dt="2023-06-28T15:28:29.891" v="3632" actId="26606"/>
          <ac:spMkLst>
            <pc:docMk/>
            <pc:sldMk cId="4285728084" sldId="275"/>
            <ac:spMk id="49" creationId="{4F71A736-42D6-4F11-8A7B-633C40624864}"/>
          </ac:spMkLst>
        </pc:spChg>
        <pc:spChg chg="add del">
          <ac:chgData name="Angus Berry" userId="3b0f8893f63452e7" providerId="LiveId" clId="{A15DE477-9E14-455E-B060-C22407BADC9E}" dt="2023-06-28T15:28:29.891" v="3632" actId="26606"/>
          <ac:spMkLst>
            <pc:docMk/>
            <pc:sldMk cId="4285728084" sldId="275"/>
            <ac:spMk id="57" creationId="{FCA9EC41-58C3-C63F-E2DB-8B4E52D95870}"/>
          </ac:spMkLst>
        </pc:spChg>
        <pc:spChg chg="add">
          <ac:chgData name="Angus Berry" userId="3b0f8893f63452e7" providerId="LiveId" clId="{A15DE477-9E14-455E-B060-C22407BADC9E}" dt="2023-06-28T15:28:29.913" v="3633" actId="26606"/>
          <ac:spMkLst>
            <pc:docMk/>
            <pc:sldMk cId="4285728084" sldId="275"/>
            <ac:spMk id="59" creationId="{E5F17139-31EE-46AC-B04F-DBBD852DD6CB}"/>
          </ac:spMkLst>
        </pc:spChg>
        <pc:spChg chg="add">
          <ac:chgData name="Angus Berry" userId="3b0f8893f63452e7" providerId="LiveId" clId="{A15DE477-9E14-455E-B060-C22407BADC9E}" dt="2023-06-28T15:28:29.913" v="3633" actId="26606"/>
          <ac:spMkLst>
            <pc:docMk/>
            <pc:sldMk cId="4285728084" sldId="275"/>
            <ac:spMk id="60" creationId="{AAD42DD4-86F6-4FD2-869F-32D35E310CF6}"/>
          </ac:spMkLst>
        </pc:spChg>
        <pc:spChg chg="add">
          <ac:chgData name="Angus Berry" userId="3b0f8893f63452e7" providerId="LiveId" clId="{A15DE477-9E14-455E-B060-C22407BADC9E}" dt="2023-06-28T15:28:29.913" v="3633" actId="26606"/>
          <ac:spMkLst>
            <pc:docMk/>
            <pc:sldMk cId="4285728084" sldId="275"/>
            <ac:spMk id="61" creationId="{4C36B8C5-0DEB-41B5-911D-572E2E835E3C}"/>
          </ac:spMkLst>
        </pc:spChg>
        <pc:spChg chg="add">
          <ac:chgData name="Angus Berry" userId="3b0f8893f63452e7" providerId="LiveId" clId="{A15DE477-9E14-455E-B060-C22407BADC9E}" dt="2023-06-28T15:28:29.913" v="3633" actId="26606"/>
          <ac:spMkLst>
            <pc:docMk/>
            <pc:sldMk cId="4285728084" sldId="275"/>
            <ac:spMk id="62" creationId="{B5DC987A-A8C7-4C23-9BF5-33E9F6F21DCB}"/>
          </ac:spMkLst>
        </pc:spChg>
        <pc:spChg chg="add">
          <ac:chgData name="Angus Berry" userId="3b0f8893f63452e7" providerId="LiveId" clId="{A15DE477-9E14-455E-B060-C22407BADC9E}" dt="2023-06-28T15:28:29.913" v="3633" actId="26606"/>
          <ac:spMkLst>
            <pc:docMk/>
            <pc:sldMk cId="4285728084" sldId="275"/>
            <ac:spMk id="63" creationId="{F213F2CF-C6DF-4CE1-A6F0-E3B1BFBB0B23}"/>
          </ac:spMkLst>
        </pc:spChg>
        <pc:spChg chg="add">
          <ac:chgData name="Angus Berry" userId="3b0f8893f63452e7" providerId="LiveId" clId="{A15DE477-9E14-455E-B060-C22407BADC9E}" dt="2023-06-28T15:28:29.913" v="3633" actId="26606"/>
          <ac:spMkLst>
            <pc:docMk/>
            <pc:sldMk cId="4285728084" sldId="275"/>
            <ac:spMk id="64" creationId="{84325C15-4820-4911-B66E-A5F917CFAE58}"/>
          </ac:spMkLst>
        </pc:spChg>
        <pc:spChg chg="add mod">
          <ac:chgData name="Angus Berry" userId="3b0f8893f63452e7" providerId="LiveId" clId="{A15DE477-9E14-455E-B060-C22407BADC9E}" dt="2023-06-28T15:33:55.395" v="3683" actId="1076"/>
          <ac:spMkLst>
            <pc:docMk/>
            <pc:sldMk cId="4285728084" sldId="275"/>
            <ac:spMk id="65" creationId="{FCA9EC41-58C3-C63F-E2DB-8B4E52D95870}"/>
          </ac:spMkLst>
        </pc:spChg>
        <pc:grpChg chg="add del">
          <ac:chgData name="Angus Berry" userId="3b0f8893f63452e7" providerId="LiveId" clId="{A15DE477-9E14-455E-B060-C22407BADC9E}" dt="2023-06-28T15:28:29.891" v="3632" actId="26606"/>
          <ac:grpSpMkLst>
            <pc:docMk/>
            <pc:sldMk cId="4285728084" sldId="275"/>
            <ac:grpSpMk id="50" creationId="{CB73D287-48F0-41E2-8B0B-DE4C7D175EAE}"/>
          </ac:grpSpMkLst>
        </pc:grpChg>
        <pc:graphicFrameChg chg="add del">
          <ac:chgData name="Angus Berry" userId="3b0f8893f63452e7" providerId="LiveId" clId="{A15DE477-9E14-455E-B060-C22407BADC9E}" dt="2023-06-28T15:27:54.949" v="3619" actId="26606"/>
          <ac:graphicFrameMkLst>
            <pc:docMk/>
            <pc:sldMk cId="4285728084" sldId="275"/>
            <ac:graphicFrameMk id="15" creationId="{09B02309-D85C-E212-EBC1-48F67CF366F8}"/>
          </ac:graphicFrameMkLst>
        </pc:graphicFrameChg>
        <pc:picChg chg="add del mod">
          <ac:chgData name="Angus Berry" userId="3b0f8893f63452e7" providerId="LiveId" clId="{A15DE477-9E14-455E-B060-C22407BADC9E}" dt="2023-06-28T14:50:53.806" v="3030" actId="478"/>
          <ac:picMkLst>
            <pc:docMk/>
            <pc:sldMk cId="4285728084" sldId="275"/>
            <ac:picMk id="6" creationId="{205A6AE5-C5CF-9325-1757-4A5588EC8137}"/>
          </ac:picMkLst>
        </pc:picChg>
        <pc:picChg chg="add del mod">
          <ac:chgData name="Angus Berry" userId="3b0f8893f63452e7" providerId="LiveId" clId="{A15DE477-9E14-455E-B060-C22407BADC9E}" dt="2023-06-28T14:50:53.806" v="3030" actId="478"/>
          <ac:picMkLst>
            <pc:docMk/>
            <pc:sldMk cId="4285728084" sldId="275"/>
            <ac:picMk id="8" creationId="{AE5511DD-6C03-20CA-A52E-6CB00E735CC6}"/>
          </ac:picMkLst>
        </pc:picChg>
        <pc:picChg chg="add mod">
          <ac:chgData name="Angus Berry" userId="3b0f8893f63452e7" providerId="LiveId" clId="{A15DE477-9E14-455E-B060-C22407BADC9E}" dt="2023-06-28T15:33:50.217" v="3682" actId="1076"/>
          <ac:picMkLst>
            <pc:docMk/>
            <pc:sldMk cId="4285728084" sldId="275"/>
            <ac:picMk id="10" creationId="{3B360A22-FAC8-D6DB-582F-02F09BEBDB9E}"/>
          </ac:picMkLst>
        </pc:picChg>
        <pc:picChg chg="add mod">
          <ac:chgData name="Angus Berry" userId="3b0f8893f63452e7" providerId="LiveId" clId="{A15DE477-9E14-455E-B060-C22407BADC9E}" dt="2023-06-28T15:33:47.773" v="3681" actId="1076"/>
          <ac:picMkLst>
            <pc:docMk/>
            <pc:sldMk cId="4285728084" sldId="275"/>
            <ac:picMk id="12" creationId="{0A30FF5F-FDD8-6E30-8CF2-B5F1F04F5D82}"/>
          </ac:picMkLst>
        </pc:picChg>
        <pc:picChg chg="add del mod ord">
          <ac:chgData name="Angus Berry" userId="3b0f8893f63452e7" providerId="LiveId" clId="{A15DE477-9E14-455E-B060-C22407BADC9E}" dt="2023-06-28T15:30:16.993" v="3649" actId="478"/>
          <ac:picMkLst>
            <pc:docMk/>
            <pc:sldMk cId="4285728084" sldId="275"/>
            <ac:picMk id="16" creationId="{B619FE65-83B2-FC35-E825-93DCA4A6AF78}"/>
          </ac:picMkLst>
        </pc:picChg>
        <pc:picChg chg="add mod">
          <ac:chgData name="Angus Berry" userId="3b0f8893f63452e7" providerId="LiveId" clId="{A15DE477-9E14-455E-B060-C22407BADC9E}" dt="2023-06-28T15:32:36.085" v="3664" actId="1076"/>
          <ac:picMkLst>
            <pc:docMk/>
            <pc:sldMk cId="4285728084" sldId="275"/>
            <ac:picMk id="21" creationId="{9AED5AFD-9084-2B3B-BA92-BDE37491461D}"/>
          </ac:picMkLst>
        </pc:picChg>
        <pc:cxnChg chg="add del">
          <ac:chgData name="Angus Berry" userId="3b0f8893f63452e7" providerId="LiveId" clId="{A15DE477-9E14-455E-B060-C22407BADC9E}" dt="2023-06-28T15:28:18.158" v="3626" actId="26606"/>
          <ac:cxnSpMkLst>
            <pc:docMk/>
            <pc:sldMk cId="4285728084" sldId="275"/>
            <ac:cxnSpMk id="27" creationId="{EE504C98-6397-41C1-A8D8-2D9C4ED307E0}"/>
          </ac:cxnSpMkLst>
        </pc:cxnChg>
        <pc:cxnChg chg="add del">
          <ac:chgData name="Angus Berry" userId="3b0f8893f63452e7" providerId="LiveId" clId="{A15DE477-9E14-455E-B060-C22407BADC9E}" dt="2023-06-28T15:28:18.158" v="3626" actId="26606"/>
          <ac:cxnSpMkLst>
            <pc:docMk/>
            <pc:sldMk cId="4285728084" sldId="275"/>
            <ac:cxnSpMk id="28" creationId="{17C2F6CE-0CF2-4DDD-85F5-96799A328F15}"/>
          </ac:cxnSpMkLst>
        </pc:cxnChg>
      </pc:sldChg>
      <pc:sldChg chg="addSp delSp modSp new mod setBg setClrOvrMap">
        <pc:chgData name="Angus Berry" userId="3b0f8893f63452e7" providerId="LiveId" clId="{A15DE477-9E14-455E-B060-C22407BADC9E}" dt="2023-06-29T09:54:55.006" v="4443" actId="20577"/>
        <pc:sldMkLst>
          <pc:docMk/>
          <pc:sldMk cId="1817732603" sldId="276"/>
        </pc:sldMkLst>
        <pc:spChg chg="add del mod">
          <ac:chgData name="Angus Berry" userId="3b0f8893f63452e7" providerId="LiveId" clId="{A15DE477-9E14-455E-B060-C22407BADC9E}" dt="2023-06-28T15:17:23.253" v="3136"/>
          <ac:spMkLst>
            <pc:docMk/>
            <pc:sldMk cId="1817732603" sldId="276"/>
            <ac:spMk id="5" creationId="{1A02419A-50F9-972F-4460-9AF213E0414B}"/>
          </ac:spMkLst>
        </pc:spChg>
        <pc:spChg chg="add mod">
          <ac:chgData name="Angus Berry" userId="3b0f8893f63452e7" providerId="LiveId" clId="{A15DE477-9E14-455E-B060-C22407BADC9E}" dt="2023-06-29T09:54:55.006" v="4443" actId="20577"/>
          <ac:spMkLst>
            <pc:docMk/>
            <pc:sldMk cId="1817732603" sldId="276"/>
            <ac:spMk id="6" creationId="{DADAF772-365D-E14B-DAF6-8BDC87047DE0}"/>
          </ac:spMkLst>
        </pc:spChg>
        <pc:spChg chg="add del">
          <ac:chgData name="Angus Berry" userId="3b0f8893f63452e7" providerId="LiveId" clId="{A15DE477-9E14-455E-B060-C22407BADC9E}" dt="2023-06-28T15:12:07.391" v="3089" actId="26606"/>
          <ac:spMkLst>
            <pc:docMk/>
            <pc:sldMk cId="1817732603" sldId="276"/>
            <ac:spMk id="7" creationId="{42A4FC2C-047E-45A5-965D-8E1E3BF09BC6}"/>
          </ac:spMkLst>
        </pc:spChg>
        <pc:spChg chg="add del">
          <ac:chgData name="Angus Berry" userId="3b0f8893f63452e7" providerId="LiveId" clId="{A15DE477-9E14-455E-B060-C22407BADC9E}" dt="2023-06-28T15:12:35.338" v="3098" actId="26606"/>
          <ac:spMkLst>
            <pc:docMk/>
            <pc:sldMk cId="1817732603" sldId="276"/>
            <ac:spMk id="12" creationId="{C3896A03-3945-419A-B66B-4EE266EDD152}"/>
          </ac:spMkLst>
        </pc:spChg>
        <pc:spChg chg="add del">
          <ac:chgData name="Angus Berry" userId="3b0f8893f63452e7" providerId="LiveId" clId="{A15DE477-9E14-455E-B060-C22407BADC9E}" dt="2023-06-28T15:12:35.338" v="3098" actId="26606"/>
          <ac:spMkLst>
            <pc:docMk/>
            <pc:sldMk cId="1817732603" sldId="276"/>
            <ac:spMk id="14" creationId="{B34F5AD2-EDBD-4BBD-A55C-EAFFD0C7097A}"/>
          </ac:spMkLst>
        </pc:spChg>
        <pc:spChg chg="add del">
          <ac:chgData name="Angus Berry" userId="3b0f8893f63452e7" providerId="LiveId" clId="{A15DE477-9E14-455E-B060-C22407BADC9E}" dt="2023-06-28T15:13:45.674" v="3100" actId="26606"/>
          <ac:spMkLst>
            <pc:docMk/>
            <pc:sldMk cId="1817732603" sldId="276"/>
            <ac:spMk id="1031" creationId="{E559D998-AB6C-46E1-B394-118E9A1E2D62}"/>
          </ac:spMkLst>
        </pc:spChg>
        <pc:spChg chg="add">
          <ac:chgData name="Angus Berry" userId="3b0f8893f63452e7" providerId="LiveId" clId="{A15DE477-9E14-455E-B060-C22407BADC9E}" dt="2023-06-28T15:13:45.674" v="3100" actId="26606"/>
          <ac:spMkLst>
            <pc:docMk/>
            <pc:sldMk cId="1817732603" sldId="276"/>
            <ac:spMk id="1036" creationId="{66B332A4-D438-4773-A77F-5ED49A448D9D}"/>
          </ac:spMkLst>
        </pc:spChg>
        <pc:spChg chg="add">
          <ac:chgData name="Angus Berry" userId="3b0f8893f63452e7" providerId="LiveId" clId="{A15DE477-9E14-455E-B060-C22407BADC9E}" dt="2023-06-28T15:13:45.674" v="3100" actId="26606"/>
          <ac:spMkLst>
            <pc:docMk/>
            <pc:sldMk cId="1817732603" sldId="276"/>
            <ac:spMk id="1038" creationId="{DF9AD32D-FF05-44F4-BD4D-9CEE89B71EB9}"/>
          </ac:spMkLst>
        </pc:spChg>
        <pc:graphicFrameChg chg="add del mod modGraphic">
          <ac:chgData name="Angus Berry" userId="3b0f8893f63452e7" providerId="LiveId" clId="{A15DE477-9E14-455E-B060-C22407BADC9E}" dt="2023-06-28T15:14:41.719" v="3124" actId="478"/>
          <ac:graphicFrameMkLst>
            <pc:docMk/>
            <pc:sldMk cId="1817732603" sldId="276"/>
            <ac:graphicFrameMk id="3" creationId="{D9B90A94-6B0D-167F-B489-F8BCF453CF1B}"/>
          </ac:graphicFrameMkLst>
        </pc:graphicFrameChg>
        <pc:picChg chg="add del mod">
          <ac:chgData name="Angus Berry" userId="3b0f8893f63452e7" providerId="LiveId" clId="{A15DE477-9E14-455E-B060-C22407BADC9E}" dt="2023-06-28T15:11:48.902" v="3088" actId="478"/>
          <ac:picMkLst>
            <pc:docMk/>
            <pc:sldMk cId="1817732603" sldId="276"/>
            <ac:picMk id="2" creationId="{25C04976-2537-9D56-7668-322BD8D75851}"/>
          </ac:picMkLst>
        </pc:picChg>
        <pc:picChg chg="add mod">
          <ac:chgData name="Angus Berry" userId="3b0f8893f63452e7" providerId="LiveId" clId="{A15DE477-9E14-455E-B060-C22407BADC9E}" dt="2023-06-28T15:16:44.095" v="3131" actId="1076"/>
          <ac:picMkLst>
            <pc:docMk/>
            <pc:sldMk cId="1817732603" sldId="276"/>
            <ac:picMk id="4" creationId="{5D614010-584F-BC1C-82CC-FB903C369F95}"/>
          </ac:picMkLst>
        </pc:picChg>
        <pc:picChg chg="add del mod">
          <ac:chgData name="Angus Berry" userId="3b0f8893f63452e7" providerId="LiveId" clId="{A15DE477-9E14-455E-B060-C22407BADC9E}" dt="2023-06-28T15:13:42.549" v="3099" actId="478"/>
          <ac:picMkLst>
            <pc:docMk/>
            <pc:sldMk cId="1817732603" sldId="276"/>
            <ac:picMk id="1026" creationId="{AC086E36-3080-30AF-A273-9515A9EF4D5F}"/>
          </ac:picMkLst>
        </pc:picChg>
        <pc:inkChg chg="add">
          <ac:chgData name="Angus Berry" userId="3b0f8893f63452e7" providerId="LiveId" clId="{A15DE477-9E14-455E-B060-C22407BADC9E}" dt="2023-06-28T15:24:05.810" v="3586" actId="9405"/>
          <ac:inkMkLst>
            <pc:docMk/>
            <pc:sldMk cId="1817732603" sldId="276"/>
            <ac:inkMk id="8" creationId="{A8460FEB-EC01-F594-9EFA-601967566B51}"/>
          </ac:inkMkLst>
        </pc:inkChg>
        <pc:inkChg chg="add del">
          <ac:chgData name="Angus Berry" userId="3b0f8893f63452e7" providerId="LiveId" clId="{A15DE477-9E14-455E-B060-C22407BADC9E}" dt="2023-06-28T15:25:04.094" v="3591"/>
          <ac:inkMkLst>
            <pc:docMk/>
            <pc:sldMk cId="1817732603" sldId="276"/>
            <ac:inkMk id="9" creationId="{5107C77A-0A67-5EC5-55BF-F45784CAC4B0}"/>
          </ac:inkMkLst>
        </pc:inkChg>
        <pc:inkChg chg="add">
          <ac:chgData name="Angus Berry" userId="3b0f8893f63452e7" providerId="LiveId" clId="{A15DE477-9E14-455E-B060-C22407BADC9E}" dt="2023-06-28T15:24:34.596" v="3588" actId="9405"/>
          <ac:inkMkLst>
            <pc:docMk/>
            <pc:sldMk cId="1817732603" sldId="276"/>
            <ac:inkMk id="10" creationId="{5B12D10E-7E32-16C9-CAE7-9200033E40CF}"/>
          </ac:inkMkLst>
        </pc:inkChg>
        <pc:inkChg chg="add del">
          <ac:chgData name="Angus Berry" userId="3b0f8893f63452e7" providerId="LiveId" clId="{A15DE477-9E14-455E-B060-C22407BADC9E}" dt="2023-06-28T15:25:04.732" v="3592"/>
          <ac:inkMkLst>
            <pc:docMk/>
            <pc:sldMk cId="1817732603" sldId="276"/>
            <ac:inkMk id="11" creationId="{02269E09-1FB1-CD16-4166-17DFEBA5966B}"/>
          </ac:inkMkLst>
        </pc:inkChg>
        <pc:inkChg chg="add del">
          <ac:chgData name="Angus Berry" userId="3b0f8893f63452e7" providerId="LiveId" clId="{A15DE477-9E14-455E-B060-C22407BADC9E}" dt="2023-06-28T15:25:05.484" v="3593"/>
          <ac:inkMkLst>
            <pc:docMk/>
            <pc:sldMk cId="1817732603" sldId="276"/>
            <ac:inkMk id="13" creationId="{20D5FE8F-DB75-81D1-54E0-F9CD04A747DF}"/>
          </ac:inkMkLst>
        </pc:inkChg>
        <pc:inkChg chg="add del">
          <ac:chgData name="Angus Berry" userId="3b0f8893f63452e7" providerId="LiveId" clId="{A15DE477-9E14-455E-B060-C22407BADC9E}" dt="2023-06-28T15:25:06.143" v="3594"/>
          <ac:inkMkLst>
            <pc:docMk/>
            <pc:sldMk cId="1817732603" sldId="276"/>
            <ac:inkMk id="15" creationId="{B78A6E14-8E22-893C-63DB-5033011F6827}"/>
          </ac:inkMkLst>
        </pc:inkChg>
        <pc:inkChg chg="add del">
          <ac:chgData name="Angus Berry" userId="3b0f8893f63452e7" providerId="LiveId" clId="{A15DE477-9E14-455E-B060-C22407BADC9E}" dt="2023-06-28T15:25:16.354" v="3595"/>
          <ac:inkMkLst>
            <pc:docMk/>
            <pc:sldMk cId="1817732603" sldId="276"/>
            <ac:inkMk id="16" creationId="{916777C4-EC94-98F6-0593-D3B95B1E2EBA}"/>
          </ac:inkMkLst>
        </pc:inkChg>
        <pc:inkChg chg="add">
          <ac:chgData name="Angus Berry" userId="3b0f8893f63452e7" providerId="LiveId" clId="{A15DE477-9E14-455E-B060-C22407BADC9E}" dt="2023-06-28T15:25:16.354" v="3595"/>
          <ac:inkMkLst>
            <pc:docMk/>
            <pc:sldMk cId="1817732603" sldId="276"/>
            <ac:inkMk id="17" creationId="{05DC5670-6B47-ACAD-F484-3EFC6DD15E7B}"/>
          </ac:inkMkLst>
        </pc:inkChg>
      </pc:sldChg>
      <pc:sldChg chg="addSp modSp new mod setBg">
        <pc:chgData name="Angus Berry" userId="3b0f8893f63452e7" providerId="LiveId" clId="{A15DE477-9E14-455E-B060-C22407BADC9E}" dt="2023-06-29T10:40:07.850" v="5146" actId="20577"/>
        <pc:sldMkLst>
          <pc:docMk/>
          <pc:sldMk cId="121112441" sldId="277"/>
        </pc:sldMkLst>
        <pc:spChg chg="add mod">
          <ac:chgData name="Angus Berry" userId="3b0f8893f63452e7" providerId="LiveId" clId="{A15DE477-9E14-455E-B060-C22407BADC9E}" dt="2023-06-28T16:10:27.287" v="3783" actId="26606"/>
          <ac:spMkLst>
            <pc:docMk/>
            <pc:sldMk cId="121112441" sldId="277"/>
            <ac:spMk id="4" creationId="{7028741F-5131-62C0-E782-E463F9FA71EA}"/>
          </ac:spMkLst>
        </pc:spChg>
        <pc:spChg chg="add mod">
          <ac:chgData name="Angus Berry" userId="3b0f8893f63452e7" providerId="LiveId" clId="{A15DE477-9E14-455E-B060-C22407BADC9E}" dt="2023-06-29T10:40:07.850" v="5146" actId="20577"/>
          <ac:spMkLst>
            <pc:docMk/>
            <pc:sldMk cId="121112441" sldId="277"/>
            <ac:spMk id="5" creationId="{FC0EA50C-F7F3-681C-DD06-C5A129FD079A}"/>
          </ac:spMkLst>
        </pc:spChg>
        <pc:grpChg chg="add">
          <ac:chgData name="Angus Berry" userId="3b0f8893f63452e7" providerId="LiveId" clId="{A15DE477-9E14-455E-B060-C22407BADC9E}" dt="2023-06-28T16:10:27.287" v="3783" actId="26606"/>
          <ac:grpSpMkLst>
            <pc:docMk/>
            <pc:sldMk cId="121112441" sldId="277"/>
            <ac:grpSpMk id="9" creationId="{63737881-458F-40AD-B72B-B57D267DC423}"/>
          </ac:grpSpMkLst>
        </pc:grpChg>
        <pc:picChg chg="add mod">
          <ac:chgData name="Angus Berry" userId="3b0f8893f63452e7" providerId="LiveId" clId="{A15DE477-9E14-455E-B060-C22407BADC9E}" dt="2023-06-28T16:10:27.287" v="3783" actId="26606"/>
          <ac:picMkLst>
            <pc:docMk/>
            <pc:sldMk cId="121112441" sldId="277"/>
            <ac:picMk id="3" creationId="{7625AB26-DF0F-71B9-5843-AF61BBAD1433}"/>
          </ac:picMkLst>
        </pc:picChg>
      </pc:sldChg>
      <pc:sldChg chg="modSp add mod ord">
        <pc:chgData name="Angus Berry" userId="3b0f8893f63452e7" providerId="LiveId" clId="{A15DE477-9E14-455E-B060-C22407BADC9E}" dt="2023-06-29T09:47:36.309" v="3985"/>
        <pc:sldMkLst>
          <pc:docMk/>
          <pc:sldMk cId="1615426399" sldId="278"/>
        </pc:sldMkLst>
        <pc:spChg chg="mod">
          <ac:chgData name="Angus Berry" userId="3b0f8893f63452e7" providerId="LiveId" clId="{A15DE477-9E14-455E-B060-C22407BADC9E}" dt="2023-06-29T09:47:31.852" v="3983" actId="1076"/>
          <ac:spMkLst>
            <pc:docMk/>
            <pc:sldMk cId="1615426399" sldId="278"/>
            <ac:spMk id="7" creationId="{E0109018-6339-4B2B-657B-7F5C17ADF2F9}"/>
          </ac:spMkLst>
        </pc:spChg>
      </pc:sldChg>
      <pc:sldChg chg="modSp add mod ord">
        <pc:chgData name="Angus Berry" userId="3b0f8893f63452e7" providerId="LiveId" clId="{A15DE477-9E14-455E-B060-C22407BADC9E}" dt="2023-06-29T09:48:04.355" v="4027"/>
        <pc:sldMkLst>
          <pc:docMk/>
          <pc:sldMk cId="3827474566" sldId="279"/>
        </pc:sldMkLst>
        <pc:spChg chg="mod">
          <ac:chgData name="Angus Berry" userId="3b0f8893f63452e7" providerId="LiveId" clId="{A15DE477-9E14-455E-B060-C22407BADC9E}" dt="2023-06-29T09:48:00.686" v="4025" actId="1076"/>
          <ac:spMkLst>
            <pc:docMk/>
            <pc:sldMk cId="3827474566" sldId="279"/>
            <ac:spMk id="7" creationId="{E0109018-6339-4B2B-657B-7F5C17ADF2F9}"/>
          </ac:spMkLst>
        </pc:spChg>
      </pc:sldChg>
      <pc:sldChg chg="modSp add mod ord">
        <pc:chgData name="Angus Berry" userId="3b0f8893f63452e7" providerId="LiveId" clId="{A15DE477-9E14-455E-B060-C22407BADC9E}" dt="2023-06-29T09:49:38.233" v="4090"/>
        <pc:sldMkLst>
          <pc:docMk/>
          <pc:sldMk cId="2778706852" sldId="280"/>
        </pc:sldMkLst>
        <pc:spChg chg="mod">
          <ac:chgData name="Angus Berry" userId="3b0f8893f63452e7" providerId="LiveId" clId="{A15DE477-9E14-455E-B060-C22407BADC9E}" dt="2023-06-29T09:49:34.528" v="4088" actId="1076"/>
          <ac:spMkLst>
            <pc:docMk/>
            <pc:sldMk cId="2778706852" sldId="280"/>
            <ac:spMk id="7" creationId="{E0109018-6339-4B2B-657B-7F5C17ADF2F9}"/>
          </ac:spMkLst>
        </pc:spChg>
      </pc:sldChg>
      <pc:sldChg chg="modSp add mod ord">
        <pc:chgData name="Angus Berry" userId="3b0f8893f63452e7" providerId="LiveId" clId="{A15DE477-9E14-455E-B060-C22407BADC9E}" dt="2023-06-29T09:50:43.741" v="4214"/>
        <pc:sldMkLst>
          <pc:docMk/>
          <pc:sldMk cId="1288968159" sldId="281"/>
        </pc:sldMkLst>
        <pc:spChg chg="mod">
          <ac:chgData name="Angus Berry" userId="3b0f8893f63452e7" providerId="LiveId" clId="{A15DE477-9E14-455E-B060-C22407BADC9E}" dt="2023-06-29T09:50:40.254" v="4212" actId="1076"/>
          <ac:spMkLst>
            <pc:docMk/>
            <pc:sldMk cId="1288968159" sldId="281"/>
            <ac:spMk id="7" creationId="{E0109018-6339-4B2B-657B-7F5C17ADF2F9}"/>
          </ac:spMkLst>
        </pc:spChg>
      </pc:sldChg>
      <pc:sldChg chg="addSp modSp new mod setBg">
        <pc:chgData name="Angus Berry" userId="3b0f8893f63452e7" providerId="LiveId" clId="{A15DE477-9E14-455E-B060-C22407BADC9E}" dt="2023-06-29T10:30:31.297" v="5124" actId="207"/>
        <pc:sldMkLst>
          <pc:docMk/>
          <pc:sldMk cId="2393899704" sldId="282"/>
        </pc:sldMkLst>
        <pc:spChg chg="add mod">
          <ac:chgData name="Angus Berry" userId="3b0f8893f63452e7" providerId="LiveId" clId="{A15DE477-9E14-455E-B060-C22407BADC9E}" dt="2023-06-29T10:20:02.533" v="4571" actId="1076"/>
          <ac:spMkLst>
            <pc:docMk/>
            <pc:sldMk cId="2393899704" sldId="282"/>
            <ac:spMk id="4" creationId="{C4B9ECA5-84E0-09D3-8349-36BE64FF5006}"/>
          </ac:spMkLst>
        </pc:spChg>
        <pc:spChg chg="add mod">
          <ac:chgData name="Angus Berry" userId="3b0f8893f63452e7" providerId="LiveId" clId="{A15DE477-9E14-455E-B060-C22407BADC9E}" dt="2023-06-29T10:25:40.856" v="4900" actId="115"/>
          <ac:spMkLst>
            <pc:docMk/>
            <pc:sldMk cId="2393899704" sldId="282"/>
            <ac:spMk id="5" creationId="{A4EBBFDD-2E5C-E11D-B616-6A71648C11C3}"/>
          </ac:spMkLst>
        </pc:spChg>
        <pc:spChg chg="add mod">
          <ac:chgData name="Angus Berry" userId="3b0f8893f63452e7" providerId="LiveId" clId="{A15DE477-9E14-455E-B060-C22407BADC9E}" dt="2023-06-29T10:30:31.297" v="5124" actId="207"/>
          <ac:spMkLst>
            <pc:docMk/>
            <pc:sldMk cId="2393899704" sldId="282"/>
            <ac:spMk id="6" creationId="{A7F654D5-022C-C5F8-B24C-5478B058F281}"/>
          </ac:spMkLst>
        </pc:spChg>
        <pc:picChg chg="add mod">
          <ac:chgData name="Angus Berry" userId="3b0f8893f63452e7" providerId="LiveId" clId="{A15DE477-9E14-455E-B060-C22407BADC9E}" dt="2023-06-29T10:20:04.790" v="4572" actId="14100"/>
          <ac:picMkLst>
            <pc:docMk/>
            <pc:sldMk cId="2393899704" sldId="282"/>
            <ac:picMk id="3" creationId="{C7F4966F-D162-FC71-6F67-7D8458251E4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8T15:24:05.8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1,'15008'0,"-14986"0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8T15:25:16.3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810 1,'15046'0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8T15:24:34.5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7E1A-05C6-1A49-2B84-104CF2379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06C07-73A1-B4AE-40A1-9B270098F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775E-F496-F245-0BD0-5870D687A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1AAF7-F98F-4698-D1DB-498E29D4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AB34-CFCC-DB27-DB39-84F483F1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79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0A55-D6F5-8362-C9DB-62D79C65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2D4BC-A844-6737-FBCF-B9114A6E9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16D22-BB5C-4F06-A620-ED482EE47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40F72-F031-FB1E-F6E4-A60A638A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125F0-074D-4F02-7F8C-21D406DF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47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8E930-8E9D-660B-8A2C-ADDA298AE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E3052-90D8-AA72-1D60-BDAA4A4B0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3103A-EEDA-AD2B-546A-EA697E30C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6792D-BB6D-F93B-00BD-83033838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6AD3E-1F1F-67A0-F053-9A639B5F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189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593B-70DB-2221-50B0-C1D97F7D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2D81-AC2A-B520-EF20-1B8BCFCE4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E05F0-65CC-58BA-3E7F-8ED61B04D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633A-F777-C605-26AA-C3A07D90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EFD47-657D-AF19-0421-89D557B8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44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FD69-23DD-8F48-837E-A8DF8D58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92B95-F1C7-49AC-819C-E74AEF224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E6031-95DB-EC37-4B58-DB71DF3C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F6B0C-D0DE-D1B6-1101-1202B154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6B63-35A0-1446-6229-114FB202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16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BCA-BDC9-2CD5-B0BA-BD3F980F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9E9B-57A3-6B71-EDA3-3A82F97C6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2FD53-6714-621B-90F1-082BB4AF2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38499-F1F3-DAC1-A28D-87E60190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A9AD9-B764-38FD-F47F-2FDD1B40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417B8-498A-9BF0-4FC6-0625C8CA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181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F9DA-4C3E-778B-CE95-4721CE0A4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3AF86-FEB9-CC2F-FB26-D2AB9EA36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37D90-FB2E-E929-A32A-1E429EAE9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D52E6-BC33-CCCD-38B5-74E9B9A46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844BE-EFF1-F178-E27C-E3C4D8E6A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87D10-E9C8-0046-8DCF-87AAFE2D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2E4BB8-1B10-E51A-FE07-14220F45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BFFDBB-3DFE-D491-F91A-AFD7129C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73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2E76-712A-79BC-6C6B-5652EC5B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42C21-1E94-C074-0936-7979A41A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9C313-9A75-08EA-B5FC-83E02305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3E914-9792-D6EC-4E2E-B08B5D48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246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879CA-3789-3689-25EE-6D96759F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BBC3F-CB81-89A3-0713-3E81E939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524DD-7D5F-EA0A-D057-C244A2F6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51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B844-17CC-48C8-B5CA-F8E58402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F5AA-195A-BEA7-DA6D-43069ABEB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E1EA9-364B-E51E-541C-0327AF801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D8B23-0909-50C7-9A93-E1DD098C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51E9A-A051-6C42-3B05-7020B4B9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EF724-62D9-E505-D15B-29266FFF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1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7773-6F4C-63E5-9256-9F286C2B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E1A4E2-1986-98AE-AB9E-59B4CBF168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FB06F-762B-116A-4BA5-98FF076AE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45C9D-E4E9-9A2C-285B-062D91B8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B631C-49D3-608E-0EDE-7B26BFB8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6B484-E8BC-3DA3-BFD3-02496136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80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5357C7-BA85-DA0A-E1C5-584F527E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A1E53-D78D-123F-A062-F5DC4BC2C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500B7-92FC-24D3-1977-DAE3B821E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B41BD-9558-4EDE-94F7-7555996F446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42B45-ADA7-0388-460C-F11464445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7BAFE-3054-FCD1-7B16-E1A53A490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99C18-9398-4B5C-94D6-C4BC810034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7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eanelectric.de/100tage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.tableau.com/app/profile/angus.berry/viz/RockbusterPresentationViz-AngusBerry/HighValueCustomers?publish=yes" TargetMode="Externa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463CD214-2D6C-6076-CD28-6F20B2E2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6" r="28181" b="250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4D4D0-AA50-F4AF-D90D-3C517C9CF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 err="1">
                <a:solidFill>
                  <a:schemeClr val="bg1"/>
                </a:solidFill>
                <a:latin typeface="+mn-lt"/>
              </a:rPr>
              <a:t>Rockbuster</a:t>
            </a:r>
            <a:br>
              <a:rPr lang="en-GB" sz="4800" b="1" dirty="0">
                <a:solidFill>
                  <a:schemeClr val="bg1"/>
                </a:solidFill>
                <a:latin typeface="+mn-lt"/>
              </a:rPr>
            </a:br>
            <a:r>
              <a:rPr lang="en-GB" sz="4800" b="1" dirty="0">
                <a:solidFill>
                  <a:schemeClr val="bg1"/>
                </a:solidFill>
                <a:latin typeface="+mn-lt"/>
              </a:rPr>
              <a:t>Stealth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B1A3D-0320-D92E-26FB-B36DEA4A4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</a:rPr>
              <a:t>By Angus Berry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4528D-8416-A2D8-24F3-741534E3D52A}"/>
              </a:ext>
            </a:extLst>
          </p:cNvPr>
          <p:cNvSpPr/>
          <p:nvPr/>
        </p:nvSpPr>
        <p:spPr>
          <a:xfrm>
            <a:off x="391886" y="575938"/>
            <a:ext cx="877077" cy="3011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49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B17D9C-8450-C421-1260-A6F65D0C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105" y="-18663"/>
            <a:ext cx="9402537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AB5503-5F7B-FCF7-6230-EA8A388E93B5}"/>
              </a:ext>
            </a:extLst>
          </p:cNvPr>
          <p:cNvSpPr txBox="1"/>
          <p:nvPr/>
        </p:nvSpPr>
        <p:spPr>
          <a:xfrm>
            <a:off x="162716" y="-18663"/>
            <a:ext cx="3609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u="sng" dirty="0">
                <a:solidFill>
                  <a:schemeClr val="bg1"/>
                </a:solidFill>
              </a:rPr>
              <a:t>Sales Figures by Region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2158F4D9-8FEB-71E4-7A73-C2EA7ED97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40216"/>
              </p:ext>
            </p:extLst>
          </p:nvPr>
        </p:nvGraphicFramePr>
        <p:xfrm>
          <a:off x="86120" y="1456239"/>
          <a:ext cx="352504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5014">
                  <a:extLst>
                    <a:ext uri="{9D8B030D-6E8A-4147-A177-3AD203B41FA5}">
                      <a16:colId xmlns:a16="http://schemas.microsoft.com/office/drawing/2014/main" val="4102554882"/>
                    </a:ext>
                  </a:extLst>
                </a:gridCol>
                <a:gridCol w="1175014">
                  <a:extLst>
                    <a:ext uri="{9D8B030D-6E8A-4147-A177-3AD203B41FA5}">
                      <a16:colId xmlns:a16="http://schemas.microsoft.com/office/drawing/2014/main" val="3801575002"/>
                    </a:ext>
                  </a:extLst>
                </a:gridCol>
                <a:gridCol w="1175014">
                  <a:extLst>
                    <a:ext uri="{9D8B030D-6E8A-4147-A177-3AD203B41FA5}">
                      <a16:colId xmlns:a16="http://schemas.microsoft.com/office/drawing/2014/main" val="3864463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Revenue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486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dirty="0"/>
                        <a:t>1.  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$6,035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98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dirty="0"/>
                        <a:t>2.  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$5,251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82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3.  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$3,685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22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 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$3,123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9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5.  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$2,985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76485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B372DCED-0F48-34CE-F74E-771A02B79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15" y="6003131"/>
            <a:ext cx="1455546" cy="6553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9EC461-629D-1195-11E4-8ADA5402E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5330" y="5667822"/>
            <a:ext cx="1234547" cy="9906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D5C305-38E6-529E-CD9E-87903CDEF8AD}"/>
              </a:ext>
            </a:extLst>
          </p:cNvPr>
          <p:cNvSpPr txBox="1"/>
          <p:nvPr/>
        </p:nvSpPr>
        <p:spPr>
          <a:xfrm>
            <a:off x="260920" y="3959662"/>
            <a:ext cx="3609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</a:rPr>
              <a:t>Higher volume of customers in India, South-East Asia and North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Lower volume of customers and revenue in Europe, particularly Western Europe.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F00"/>
                </a:solidFill>
              </a:rPr>
              <a:t>No customers at all in Australia and large parts of Africa.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film strip&#10;&#10;Description automatically generated with medium confidence">
            <a:extLst>
              <a:ext uri="{FF2B5EF4-FFF2-40B4-BE49-F238E27FC236}">
                <a16:creationId xmlns:a16="http://schemas.microsoft.com/office/drawing/2014/main" id="{EEFB8E45-89C4-1176-5D79-F9B83C4D4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09018-6339-4B2B-657B-7F5C17ADF2F9}"/>
              </a:ext>
            </a:extLst>
          </p:cNvPr>
          <p:cNvSpPr txBox="1"/>
          <p:nvPr/>
        </p:nvSpPr>
        <p:spPr>
          <a:xfrm>
            <a:off x="511628" y="2992406"/>
            <a:ext cx="11877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Where are our high lifetime value customers from?</a:t>
            </a:r>
          </a:p>
        </p:txBody>
      </p:sp>
    </p:spTree>
    <p:extLst>
      <p:ext uri="{BB962C8B-B14F-4D97-AF65-F5344CB8AC3E}">
        <p14:creationId xmlns:p14="http://schemas.microsoft.com/office/powerpoint/2010/main" val="128896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3E2925-9D2F-4436-8D47-E7C1C5703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A188E4-F255-43D0-92CC-3CF3D7701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637211" cy="1649863"/>
            <a:chOff x="1" y="1"/>
            <a:chExt cx="9637211" cy="1649863"/>
          </a:xfr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71FCDE-112A-4324-B49A-CA94CBA7E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56EED7-40A9-4EAF-B230-108CC384E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EABE02-705D-4B3A-B7DF-634641E1D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8C4F13C-93EF-478B-A270-CF799F86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000297-B3F2-4605-9C3B-D7655D682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3CFEBC-3300-9130-AC7C-69C0461E1072}"/>
              </a:ext>
            </a:extLst>
          </p:cNvPr>
          <p:cNvSpPr txBox="1"/>
          <p:nvPr/>
        </p:nvSpPr>
        <p:spPr>
          <a:xfrm>
            <a:off x="209549" y="85725"/>
            <a:ext cx="6838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u="sng" dirty="0">
                <a:solidFill>
                  <a:schemeClr val="bg1"/>
                </a:solidFill>
              </a:rPr>
              <a:t>High Value Customers (countries with 10 or more customers)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E5D22-EB4F-C531-9AB3-4A3B438E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02" y="6545308"/>
            <a:ext cx="3238596" cy="312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507DD2-123C-5496-E69D-8B8D3D0118D9}"/>
              </a:ext>
            </a:extLst>
          </p:cNvPr>
          <p:cNvSpPr txBox="1"/>
          <p:nvPr/>
        </p:nvSpPr>
        <p:spPr>
          <a:xfrm>
            <a:off x="209548" y="2054981"/>
            <a:ext cx="701234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Taiwan, Philippines and Brazil are the top 3 countries for average customer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South Africa and Indonesia have a significantly lower average customer value.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D49D6-E259-4381-C61B-44109995726B}"/>
              </a:ext>
            </a:extLst>
          </p:cNvPr>
          <p:cNvSpPr/>
          <p:nvPr/>
        </p:nvSpPr>
        <p:spPr>
          <a:xfrm>
            <a:off x="9637212" y="156236"/>
            <a:ext cx="2449553" cy="88286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CUSTOMER VALUE = $102.40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A07BC9AC-73C1-9B08-DBCA-FCC1121F5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29723"/>
              </p:ext>
            </p:extLst>
          </p:nvPr>
        </p:nvGraphicFramePr>
        <p:xfrm>
          <a:off x="7352522" y="1283096"/>
          <a:ext cx="4629930" cy="20117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4825">
                  <a:extLst>
                    <a:ext uri="{9D8B030D-6E8A-4147-A177-3AD203B41FA5}">
                      <a16:colId xmlns:a16="http://schemas.microsoft.com/office/drawing/2014/main" val="379063822"/>
                    </a:ext>
                  </a:extLst>
                </a:gridCol>
                <a:gridCol w="1341795">
                  <a:extLst>
                    <a:ext uri="{9D8B030D-6E8A-4147-A177-3AD203B41FA5}">
                      <a16:colId xmlns:a16="http://schemas.microsoft.com/office/drawing/2014/main" val="20226599"/>
                    </a:ext>
                  </a:extLst>
                </a:gridCol>
                <a:gridCol w="1543310">
                  <a:extLst>
                    <a:ext uri="{9D8B030D-6E8A-4147-A177-3AD203B41FA5}">
                      <a16:colId xmlns:a16="http://schemas.microsoft.com/office/drawing/2014/main" val="1708507058"/>
                    </a:ext>
                  </a:extLst>
                </a:gridCol>
              </a:tblGrid>
              <a:tr h="3413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Total Spend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88495"/>
                  </a:ext>
                </a:extLst>
              </a:tr>
              <a:tr h="341399">
                <a:tc>
                  <a:txBody>
                    <a:bodyPr/>
                    <a:lstStyle/>
                    <a:p>
                      <a:r>
                        <a:rPr lang="en-GB" sz="1400" dirty="0"/>
                        <a:t>1. Eleanor Hunt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Reunion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$211.60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968196"/>
                  </a:ext>
                </a:extLst>
              </a:tr>
              <a:tr h="341399">
                <a:tc>
                  <a:txBody>
                    <a:bodyPr/>
                    <a:lstStyle/>
                    <a:p>
                      <a:r>
                        <a:rPr lang="en-GB" sz="1400" dirty="0"/>
                        <a:t>2. Karl Seal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$208.60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167157"/>
                  </a:ext>
                </a:extLst>
              </a:tr>
              <a:tr h="341399">
                <a:tc>
                  <a:txBody>
                    <a:bodyPr/>
                    <a:lstStyle/>
                    <a:p>
                      <a:r>
                        <a:rPr lang="en-GB" sz="1400" dirty="0"/>
                        <a:t>3. Marion Snyder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$194.60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22898"/>
                  </a:ext>
                </a:extLst>
              </a:tr>
              <a:tr h="197665">
                <a:tc>
                  <a:txBody>
                    <a:bodyPr/>
                    <a:lstStyle/>
                    <a:p>
                      <a:r>
                        <a:rPr lang="en-GB" sz="1400" dirty="0"/>
                        <a:t>4. Rhonda Kennedy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Netherlands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$191.60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63115"/>
                  </a:ext>
                </a:extLst>
              </a:tr>
              <a:tr h="341399">
                <a:tc>
                  <a:txBody>
                    <a:bodyPr/>
                    <a:lstStyle/>
                    <a:p>
                      <a:r>
                        <a:rPr lang="en-GB" sz="1400" dirty="0"/>
                        <a:t>5. Clara Shaw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Belarus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£189.60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178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64567F7-F636-7E69-8D24-514C435F9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9" y="3536518"/>
            <a:ext cx="12113081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2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17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A4FC9-5E46-3DCC-1625-4C4E5B7D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48" y="503026"/>
            <a:ext cx="9745883" cy="1124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Best and Worst Performing Titles</a:t>
            </a:r>
          </a:p>
        </p:txBody>
      </p:sp>
      <p:sp>
        <p:nvSpPr>
          <p:cNvPr id="60" name="Freeform: Shape 19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1" name="Freeform: Shape 21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23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25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FCA9EC41-58C3-C63F-E2DB-8B4E52D95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6098" y="2476634"/>
            <a:ext cx="3028289" cy="2612641"/>
          </a:xfrm>
        </p:spPr>
        <p:txBody>
          <a:bodyPr>
            <a:noAutofit/>
          </a:bodyPr>
          <a:lstStyle/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Telegraph Voyage - $215.75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Zorro Ark - $199.72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Wife Turn - $198.73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Innocent Usual - $191.74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Hustler Party - $190.78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Saturday Lambs - $190.74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Titans Jerk - $186.73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Harry Idaho - $177.73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Torque Bound - $169.76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Dogma Family - $168.72</a:t>
            </a:r>
            <a:endParaRPr lang="en-GB" sz="1600" dirty="0">
              <a:solidFill>
                <a:srgbClr val="00B05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56895-FE78-8F00-C2EC-87DD08911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0705" y="2458042"/>
            <a:ext cx="3028289" cy="3075080"/>
          </a:xfrm>
        </p:spPr>
        <p:txBody>
          <a:bodyPr>
            <a:normAutofit/>
          </a:bodyPr>
          <a:lstStyle/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Duffel Apocalypse - $5.94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Oklahoma Jumanji - $5.94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Texas Watch - $5.94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Freedom Cleopatra - $5.95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Rebel Airport - $6.93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Young Language - $6.93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Cruelty Unforgiven - $6.94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Treatment Jekyll - $6.94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Lights Deer - $7.93</a:t>
            </a:r>
          </a:p>
          <a:p>
            <a:pPr marL="298323" indent="-298323" defTabSz="530352">
              <a:spcBef>
                <a:spcPts val="580"/>
              </a:spcBef>
              <a:buFont typeface="+mj-lt"/>
              <a:buAutoNum type="arabicPeriod"/>
            </a:pPr>
            <a:r>
              <a:rPr lang="en-GB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Stallion Sundance - $7.94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10" name="Graphic 9" descr="Thumbs up sign with solid fill">
            <a:extLst>
              <a:ext uri="{FF2B5EF4-FFF2-40B4-BE49-F238E27FC236}">
                <a16:creationId xmlns:a16="http://schemas.microsoft.com/office/drawing/2014/main" id="{3B360A22-FAC8-D6DB-582F-02F09BEB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2034" y="3624313"/>
            <a:ext cx="534404" cy="534404"/>
          </a:xfrm>
          <a:prstGeom prst="rect">
            <a:avLst/>
          </a:prstGeom>
        </p:spPr>
      </p:pic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0A30FF5F-FDD8-6E30-8CF2-B5F1F04F5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8945" y="3646714"/>
            <a:ext cx="534404" cy="53440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63CD7E-7AF7-F203-3709-3B943DC1715F}"/>
              </a:ext>
            </a:extLst>
          </p:cNvPr>
          <p:cNvSpPr/>
          <p:nvPr/>
        </p:nvSpPr>
        <p:spPr>
          <a:xfrm>
            <a:off x="4601526" y="6269553"/>
            <a:ext cx="3501459" cy="5344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30352">
              <a:spcAft>
                <a:spcPts val="600"/>
              </a:spcAft>
            </a:pPr>
            <a:r>
              <a:rPr lang="en-GB" sz="18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TITLE REVENUE - $64</a:t>
            </a:r>
            <a:endParaRPr lang="en-GB" sz="3200" dirty="0">
              <a:solidFill>
                <a:schemeClr val="tx1"/>
              </a:solidFill>
            </a:endParaRPr>
          </a:p>
        </p:txBody>
      </p:sp>
      <p:pic>
        <p:nvPicPr>
          <p:cNvPr id="21" name="Graphic 20" descr="Trophy with solid fill">
            <a:extLst>
              <a:ext uri="{FF2B5EF4-FFF2-40B4-BE49-F238E27FC236}">
                <a16:creationId xmlns:a16="http://schemas.microsoft.com/office/drawing/2014/main" id="{9AED5AFD-9084-2B3B-BA92-BDE374914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038" y="357851"/>
            <a:ext cx="1512116" cy="151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28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14010-584F-BC1C-82CC-FB903C369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169544"/>
            <a:ext cx="4324350" cy="1297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AF772-365D-E14B-DAF6-8BDC87047DE0}"/>
              </a:ext>
            </a:extLst>
          </p:cNvPr>
          <p:cNvSpPr txBox="1"/>
          <p:nvPr/>
        </p:nvSpPr>
        <p:spPr>
          <a:xfrm>
            <a:off x="2743200" y="1259633"/>
            <a:ext cx="677402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800" b="1" dirty="0">
                <a:solidFill>
                  <a:schemeClr val="bg1"/>
                </a:solidFill>
              </a:rPr>
              <a:t>More PG and PG-13 rated titles.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800" b="1" dirty="0">
                <a:solidFill>
                  <a:schemeClr val="bg1"/>
                </a:solidFill>
              </a:rPr>
              <a:t>Comedy, New and Sports genres perform better for revenue.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800" b="1" dirty="0">
                <a:solidFill>
                  <a:schemeClr val="bg1"/>
                </a:solidFill>
              </a:rPr>
              <a:t>When marketing for new customers, focus on countries with higher average value.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800" b="1" dirty="0">
                <a:solidFill>
                  <a:schemeClr val="bg1"/>
                </a:solidFill>
              </a:rPr>
              <a:t>Opportunity in African and Australian markets not yet achieved.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800" b="1" dirty="0">
                <a:solidFill>
                  <a:schemeClr val="bg1"/>
                </a:solidFill>
              </a:rPr>
              <a:t>Promote best performing titles and look to remove those that are returning below average revenue.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8460FEB-EC01-F594-9EFA-601967566B51}"/>
                  </a:ext>
                </a:extLst>
              </p14:cNvPr>
              <p14:cNvContentPartPr/>
              <p14:nvPr/>
            </p14:nvContentPartPr>
            <p14:xfrm>
              <a:off x="3303088" y="1171550"/>
              <a:ext cx="54111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8460FEB-EC01-F594-9EFA-601967566B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4088" y="1162910"/>
                <a:ext cx="5428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5DC5670-6B47-ACAD-F484-3EFC6DD15E7B}"/>
                  </a:ext>
                </a:extLst>
              </p14:cNvPr>
              <p14:cNvContentPartPr/>
              <p14:nvPr/>
            </p14:nvContentPartPr>
            <p14:xfrm>
              <a:off x="3304888" y="5743550"/>
              <a:ext cx="541692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5DC5670-6B47-ACAD-F484-3EFC6DD15E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6248" y="5734910"/>
                <a:ext cx="5434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12D10E-7E32-16C9-CAE7-9200033E40CF}"/>
                  </a:ext>
                </a:extLst>
              </p14:cNvPr>
              <p14:cNvContentPartPr/>
              <p14:nvPr/>
            </p14:nvContentPartPr>
            <p14:xfrm>
              <a:off x="195568" y="481475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12D10E-7E32-16C9-CAE7-9200033E40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6928" y="480575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73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st-it note, colorfulness, handwriting&#10;&#10;Description automatically generated">
            <a:extLst>
              <a:ext uri="{FF2B5EF4-FFF2-40B4-BE49-F238E27FC236}">
                <a16:creationId xmlns:a16="http://schemas.microsoft.com/office/drawing/2014/main" id="{7625AB26-DF0F-71B9-5843-AF61BBAD1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620" r="11806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28741F-5131-62C0-E782-E463F9FA71EA}"/>
              </a:ext>
            </a:extLst>
          </p:cNvPr>
          <p:cNvSpPr txBox="1"/>
          <p:nvPr/>
        </p:nvSpPr>
        <p:spPr>
          <a:xfrm>
            <a:off x="9732672" y="6657945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www.cleanelectric.de/100tag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EA50C-F7F3-681C-DD06-C5A129FD079A}"/>
              </a:ext>
            </a:extLst>
          </p:cNvPr>
          <p:cNvSpPr txBox="1"/>
          <p:nvPr/>
        </p:nvSpPr>
        <p:spPr>
          <a:xfrm>
            <a:off x="306383" y="1351508"/>
            <a:ext cx="340042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</a:rPr>
              <a:t>Thank you!</a:t>
            </a:r>
          </a:p>
          <a:p>
            <a:endParaRPr lang="en-GB" sz="4400" b="1" dirty="0">
              <a:solidFill>
                <a:schemeClr val="bg1"/>
              </a:solidFill>
            </a:endParaRPr>
          </a:p>
          <a:p>
            <a:pPr algn="ctr"/>
            <a:r>
              <a:rPr lang="en-GB" sz="4400" b="1" dirty="0">
                <a:solidFill>
                  <a:schemeClr val="bg1"/>
                </a:solidFill>
              </a:rPr>
              <a:t>Please let me know if you have any questions</a:t>
            </a:r>
          </a:p>
          <a:p>
            <a:pPr algn="ctr"/>
            <a:endParaRPr lang="en-GB" sz="1600" b="1" dirty="0">
              <a:solidFill>
                <a:schemeClr val="bg1"/>
              </a:solidFill>
            </a:endParaRPr>
          </a:p>
          <a:p>
            <a:pPr algn="ctr"/>
            <a:endParaRPr lang="en-GB" sz="1600" b="1" dirty="0">
              <a:solidFill>
                <a:schemeClr val="bg1"/>
              </a:solidFill>
            </a:endParaRPr>
          </a:p>
          <a:p>
            <a:pPr algn="ctr"/>
            <a:endParaRPr lang="en-GB" sz="1600" b="1">
              <a:solidFill>
                <a:schemeClr val="bg1"/>
              </a:solidFill>
            </a:endParaRPr>
          </a:p>
          <a:p>
            <a:pPr algn="ctr"/>
            <a:r>
              <a:rPr lang="en-GB" sz="1600" b="1">
                <a:solidFill>
                  <a:schemeClr val="bg1"/>
                </a:solidFill>
              </a:rPr>
              <a:t>Tableau </a:t>
            </a:r>
            <a:r>
              <a:rPr lang="en-GB" sz="1600" b="1" dirty="0">
                <a:solidFill>
                  <a:schemeClr val="bg1"/>
                </a:solidFill>
              </a:rPr>
              <a:t>Link : </a:t>
            </a:r>
            <a:r>
              <a:rPr lang="fr-FR" sz="1600" dirty="0">
                <a:hlinkClick r:id="rId6"/>
              </a:rPr>
              <a:t>Rockbuster Presentation Viz - Angus Berry | Tableau Public</a:t>
            </a:r>
            <a:endParaRPr lang="en-GB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film strip&#10;&#10;Description automatically generated with medium confidence">
            <a:extLst>
              <a:ext uri="{FF2B5EF4-FFF2-40B4-BE49-F238E27FC236}">
                <a16:creationId xmlns:a16="http://schemas.microsoft.com/office/drawing/2014/main" id="{EEFB8E45-89C4-1176-5D79-F9B83C4D4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09018-6339-4B2B-657B-7F5C17ADF2F9}"/>
              </a:ext>
            </a:extLst>
          </p:cNvPr>
          <p:cNvSpPr txBox="1"/>
          <p:nvPr/>
        </p:nvSpPr>
        <p:spPr>
          <a:xfrm>
            <a:off x="754224" y="2460562"/>
            <a:ext cx="11877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What do we need to know to optimise the launch strategy of Rockbuster’s new online video service?</a:t>
            </a:r>
          </a:p>
        </p:txBody>
      </p:sp>
    </p:spTree>
    <p:extLst>
      <p:ext uri="{BB962C8B-B14F-4D97-AF65-F5344CB8AC3E}">
        <p14:creationId xmlns:p14="http://schemas.microsoft.com/office/powerpoint/2010/main" val="54456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wall of images&#10;&#10;Description automatically generated with low confidence">
            <a:extLst>
              <a:ext uri="{FF2B5EF4-FFF2-40B4-BE49-F238E27FC236}">
                <a16:creationId xmlns:a16="http://schemas.microsoft.com/office/drawing/2014/main" id="{01ED55E7-8350-0A72-CFD1-2ECE7E374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" b="6200"/>
          <a:stretch/>
        </p:blipFill>
        <p:spPr>
          <a:xfrm>
            <a:off x="20" y="2"/>
            <a:ext cx="12191980" cy="3428998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AB04B75E-D4C9-7A98-1A09-D9447A504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47266"/>
              </p:ext>
            </p:extLst>
          </p:nvPr>
        </p:nvGraphicFramePr>
        <p:xfrm>
          <a:off x="1334278" y="5341384"/>
          <a:ext cx="908698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396">
                  <a:extLst>
                    <a:ext uri="{9D8B030D-6E8A-4147-A177-3AD203B41FA5}">
                      <a16:colId xmlns:a16="http://schemas.microsoft.com/office/drawing/2014/main" val="4075781060"/>
                    </a:ext>
                  </a:extLst>
                </a:gridCol>
                <a:gridCol w="1817396">
                  <a:extLst>
                    <a:ext uri="{9D8B030D-6E8A-4147-A177-3AD203B41FA5}">
                      <a16:colId xmlns:a16="http://schemas.microsoft.com/office/drawing/2014/main" val="1920714564"/>
                    </a:ext>
                  </a:extLst>
                </a:gridCol>
                <a:gridCol w="1817396">
                  <a:extLst>
                    <a:ext uri="{9D8B030D-6E8A-4147-A177-3AD203B41FA5}">
                      <a16:colId xmlns:a16="http://schemas.microsoft.com/office/drawing/2014/main" val="2522342377"/>
                    </a:ext>
                  </a:extLst>
                </a:gridCol>
                <a:gridCol w="1817396">
                  <a:extLst>
                    <a:ext uri="{9D8B030D-6E8A-4147-A177-3AD203B41FA5}">
                      <a16:colId xmlns:a16="http://schemas.microsoft.com/office/drawing/2014/main" val="1387455695"/>
                    </a:ext>
                  </a:extLst>
                </a:gridCol>
                <a:gridCol w="1817396">
                  <a:extLst>
                    <a:ext uri="{9D8B030D-6E8A-4147-A177-3AD203B41FA5}">
                      <a16:colId xmlns:a16="http://schemas.microsoft.com/office/drawing/2014/main" val="2631262287"/>
                    </a:ext>
                  </a:extLst>
                </a:gridCol>
              </a:tblGrid>
              <a:tr h="46290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Rental Rate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Rental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Rental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Film Length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859372"/>
                  </a:ext>
                </a:extLst>
              </a:tr>
              <a:tr h="264514">
                <a:tc>
                  <a:txBody>
                    <a:bodyPr/>
                    <a:lstStyle/>
                    <a:p>
                      <a:r>
                        <a:rPr lang="en-GB" sz="1400" dirty="0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$0.99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$9.99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794122"/>
                  </a:ext>
                </a:extLst>
              </a:tr>
              <a:tr h="264514">
                <a:tc>
                  <a:txBody>
                    <a:bodyPr/>
                    <a:lstStyle/>
                    <a:p>
                      <a:r>
                        <a:rPr lang="en-GB" sz="1400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$4.99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$29.99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65898"/>
                  </a:ext>
                </a:extLst>
              </a:tr>
              <a:tr h="264514">
                <a:tc>
                  <a:txBody>
                    <a:bodyPr/>
                    <a:lstStyle/>
                    <a:p>
                      <a:r>
                        <a:rPr lang="en-GB" sz="1400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$2.98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4.985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$19.984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115.272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780741"/>
                  </a:ext>
                </a:extLst>
              </a:tr>
            </a:tbl>
          </a:graphicData>
        </a:graphic>
      </p:graphicFrame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43474F94-FE87-8046-4A21-14CFAA7C94ED}"/>
              </a:ext>
            </a:extLst>
          </p:cNvPr>
          <p:cNvSpPr/>
          <p:nvPr/>
        </p:nvSpPr>
        <p:spPr>
          <a:xfrm>
            <a:off x="144624" y="4301412"/>
            <a:ext cx="2155371" cy="87707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958 Titles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34EF29A2-9D71-FFF7-35E2-5300EBFEE1F1}"/>
              </a:ext>
            </a:extLst>
          </p:cNvPr>
          <p:cNvSpPr/>
          <p:nvPr/>
        </p:nvSpPr>
        <p:spPr>
          <a:xfrm>
            <a:off x="2524967" y="4287416"/>
            <a:ext cx="2155371" cy="87707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14,596 Rentals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EDE626BC-5469-756F-54CA-5A81BAB8C85C}"/>
              </a:ext>
            </a:extLst>
          </p:cNvPr>
          <p:cNvSpPr/>
          <p:nvPr/>
        </p:nvSpPr>
        <p:spPr>
          <a:xfrm>
            <a:off x="9892004" y="4301412"/>
            <a:ext cx="2155371" cy="87707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$61,312.04 Revenue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2CB73625-22BE-5741-A5F5-347C6BE4F42E}"/>
              </a:ext>
            </a:extLst>
          </p:cNvPr>
          <p:cNvSpPr/>
          <p:nvPr/>
        </p:nvSpPr>
        <p:spPr>
          <a:xfrm>
            <a:off x="7431313" y="4273420"/>
            <a:ext cx="2155371" cy="87707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108 Countries Worldwide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63ED8B-075A-FB1C-6406-87E8D69AB6A7}"/>
              </a:ext>
            </a:extLst>
          </p:cNvPr>
          <p:cNvSpPr txBox="1"/>
          <p:nvPr/>
        </p:nvSpPr>
        <p:spPr>
          <a:xfrm>
            <a:off x="1222310" y="3593526"/>
            <a:ext cx="908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THE STORY SO FAR…</a:t>
            </a: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C830DEFD-C6BA-2797-B5E8-3BB6D72185F9}"/>
              </a:ext>
            </a:extLst>
          </p:cNvPr>
          <p:cNvSpPr/>
          <p:nvPr/>
        </p:nvSpPr>
        <p:spPr>
          <a:xfrm>
            <a:off x="4970622" y="4273420"/>
            <a:ext cx="2155371" cy="87707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599 Customers</a:t>
            </a:r>
          </a:p>
        </p:txBody>
      </p:sp>
    </p:spTree>
    <p:extLst>
      <p:ext uri="{BB962C8B-B14F-4D97-AF65-F5344CB8AC3E}">
        <p14:creationId xmlns:p14="http://schemas.microsoft.com/office/powerpoint/2010/main" val="393165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film strip&#10;&#10;Description automatically generated with medium confidence">
            <a:extLst>
              <a:ext uri="{FF2B5EF4-FFF2-40B4-BE49-F238E27FC236}">
                <a16:creationId xmlns:a16="http://schemas.microsoft.com/office/drawing/2014/main" id="{EEFB8E45-89C4-1176-5D79-F9B83C4D4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09018-6339-4B2B-657B-7F5C17ADF2F9}"/>
              </a:ext>
            </a:extLst>
          </p:cNvPr>
          <p:cNvSpPr txBox="1"/>
          <p:nvPr/>
        </p:nvSpPr>
        <p:spPr>
          <a:xfrm>
            <a:off x="1351383" y="2983075"/>
            <a:ext cx="11877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Which ratings contributed most to revenue?</a:t>
            </a:r>
          </a:p>
        </p:txBody>
      </p:sp>
    </p:spTree>
    <p:extLst>
      <p:ext uri="{BB962C8B-B14F-4D97-AF65-F5344CB8AC3E}">
        <p14:creationId xmlns:p14="http://schemas.microsoft.com/office/powerpoint/2010/main" val="161542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00C1E6-CFAF-AE0D-D4F7-C4DC486A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" y="91976"/>
            <a:ext cx="7509097" cy="1302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u="sng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Revenue by Rating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C0D347-C33B-9A77-3619-D38E37EF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990" y="3301"/>
            <a:ext cx="4548466" cy="32927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661EA6-B3CE-969B-11A5-54ECBF8D4CF3}"/>
              </a:ext>
            </a:extLst>
          </p:cNvPr>
          <p:cNvSpPr txBox="1"/>
          <p:nvPr/>
        </p:nvSpPr>
        <p:spPr>
          <a:xfrm>
            <a:off x="191278" y="1957183"/>
            <a:ext cx="40028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6"/>
                </a:solidFill>
              </a:rPr>
              <a:t>PG-13 is most common and has produced the highest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G is the least common and has the lowest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00"/>
                </a:solidFill>
              </a:rPr>
              <a:t>PG is the most successful for revenue per title.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1EF8D3F5-16BD-1287-74C7-BD858890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58955"/>
              </p:ext>
            </p:extLst>
          </p:nvPr>
        </p:nvGraphicFramePr>
        <p:xfrm>
          <a:off x="4385388" y="2688408"/>
          <a:ext cx="4347891" cy="24688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449297">
                  <a:extLst>
                    <a:ext uri="{9D8B030D-6E8A-4147-A177-3AD203B41FA5}">
                      <a16:colId xmlns:a16="http://schemas.microsoft.com/office/drawing/2014/main" val="2831455811"/>
                    </a:ext>
                  </a:extLst>
                </a:gridCol>
                <a:gridCol w="1449297">
                  <a:extLst>
                    <a:ext uri="{9D8B030D-6E8A-4147-A177-3AD203B41FA5}">
                      <a16:colId xmlns:a16="http://schemas.microsoft.com/office/drawing/2014/main" val="3760793691"/>
                    </a:ext>
                  </a:extLst>
                </a:gridCol>
                <a:gridCol w="1449297">
                  <a:extLst>
                    <a:ext uri="{9D8B030D-6E8A-4147-A177-3AD203B41FA5}">
                      <a16:colId xmlns:a16="http://schemas.microsoft.com/office/drawing/2014/main" val="3685416681"/>
                    </a:ext>
                  </a:extLst>
                </a:gridCol>
              </a:tblGrid>
              <a:tr h="33216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Rating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No. of titles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Revenue per title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360106"/>
                  </a:ext>
                </a:extLst>
              </a:tr>
              <a:tr h="336085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PG-13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$65.05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4771"/>
                  </a:ext>
                </a:extLst>
              </a:tr>
              <a:tr h="33216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NC-17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$62.55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8096"/>
                  </a:ext>
                </a:extLst>
              </a:tr>
              <a:tr h="33216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$63.88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77304"/>
                  </a:ext>
                </a:extLst>
              </a:tr>
              <a:tr h="332164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highlight>
                            <a:srgbClr val="00FF00"/>
                          </a:highlight>
                        </a:rPr>
                        <a:t>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highlight>
                            <a:srgbClr val="00FF00"/>
                          </a:highlight>
                        </a:rPr>
                        <a:t>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highlight>
                            <a:srgbClr val="00FF00"/>
                          </a:highlight>
                        </a:rPr>
                        <a:t>$66.87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23516"/>
                  </a:ext>
                </a:extLst>
              </a:tr>
              <a:tr h="33216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$61.47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75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827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film strip&#10;&#10;Description automatically generated with medium confidence">
            <a:extLst>
              <a:ext uri="{FF2B5EF4-FFF2-40B4-BE49-F238E27FC236}">
                <a16:creationId xmlns:a16="http://schemas.microsoft.com/office/drawing/2014/main" id="{EEFB8E45-89C4-1176-5D79-F9B83C4D4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09018-6339-4B2B-657B-7F5C17ADF2F9}"/>
              </a:ext>
            </a:extLst>
          </p:cNvPr>
          <p:cNvSpPr txBox="1"/>
          <p:nvPr/>
        </p:nvSpPr>
        <p:spPr>
          <a:xfrm>
            <a:off x="2097832" y="2927093"/>
            <a:ext cx="11877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Which genres are the most popular?</a:t>
            </a:r>
          </a:p>
        </p:txBody>
      </p:sp>
    </p:spTree>
    <p:extLst>
      <p:ext uri="{BB962C8B-B14F-4D97-AF65-F5344CB8AC3E}">
        <p14:creationId xmlns:p14="http://schemas.microsoft.com/office/powerpoint/2010/main" val="382747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E32FC8-133E-51BC-B75E-2AA8A6A5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4" y="476408"/>
            <a:ext cx="7286625" cy="5570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C4D45-B68A-E0F6-551F-A19894CF0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166" y="5437886"/>
            <a:ext cx="1877146" cy="499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320A3E-62A4-206D-64FE-D3E7E8870280}"/>
              </a:ext>
            </a:extLst>
          </p:cNvPr>
          <p:cNvSpPr txBox="1"/>
          <p:nvPr/>
        </p:nvSpPr>
        <p:spPr>
          <a:xfrm>
            <a:off x="233265" y="10489"/>
            <a:ext cx="5162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u="sng" dirty="0">
                <a:solidFill>
                  <a:schemeClr val="bg1"/>
                </a:solidFill>
              </a:rPr>
              <a:t>Revenue by Genre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17E3CA0-2744-475B-70B0-1AFA8519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47283"/>
              </p:ext>
            </p:extLst>
          </p:nvPr>
        </p:nvGraphicFramePr>
        <p:xfrm>
          <a:off x="443713" y="936893"/>
          <a:ext cx="4404050" cy="1494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02025">
                  <a:extLst>
                    <a:ext uri="{9D8B030D-6E8A-4147-A177-3AD203B41FA5}">
                      <a16:colId xmlns:a16="http://schemas.microsoft.com/office/drawing/2014/main" val="3734276235"/>
                    </a:ext>
                  </a:extLst>
                </a:gridCol>
                <a:gridCol w="2202025">
                  <a:extLst>
                    <a:ext uri="{9D8B030D-6E8A-4147-A177-3AD203B41FA5}">
                      <a16:colId xmlns:a16="http://schemas.microsoft.com/office/drawing/2014/main" val="390620539"/>
                    </a:ext>
                  </a:extLst>
                </a:gridCol>
              </a:tblGrid>
              <a:tr h="381829">
                <a:tc>
                  <a:txBody>
                    <a:bodyPr/>
                    <a:lstStyle/>
                    <a:p>
                      <a:r>
                        <a:rPr lang="en-GB" dirty="0"/>
                        <a:t>Genre (Top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Revenue per Rental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9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1. Comedy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$4.70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3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2. New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$4.59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13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GB" dirty="0"/>
                        <a:t>3. Sports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$4.53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868769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D70E4D3C-0A93-0667-F0C2-D6FA6C287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224225"/>
              </p:ext>
            </p:extLst>
          </p:nvPr>
        </p:nvGraphicFramePr>
        <p:xfrm>
          <a:off x="442447" y="2702618"/>
          <a:ext cx="4404050" cy="14833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202025">
                  <a:extLst>
                    <a:ext uri="{9D8B030D-6E8A-4147-A177-3AD203B41FA5}">
                      <a16:colId xmlns:a16="http://schemas.microsoft.com/office/drawing/2014/main" val="1996839525"/>
                    </a:ext>
                  </a:extLst>
                </a:gridCol>
                <a:gridCol w="2202025">
                  <a:extLst>
                    <a:ext uri="{9D8B030D-6E8A-4147-A177-3AD203B41FA5}">
                      <a16:colId xmlns:a16="http://schemas.microsoft.com/office/drawing/2014/main" val="2409029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Genre (Bottom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Revenue per Rental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3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15. Classics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75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16. 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$3.87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9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17. 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$3.84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55137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F053948-165B-8BD0-502F-58242ACE7431}"/>
              </a:ext>
            </a:extLst>
          </p:cNvPr>
          <p:cNvSpPr txBox="1"/>
          <p:nvPr/>
        </p:nvSpPr>
        <p:spPr>
          <a:xfrm>
            <a:off x="233265" y="4376057"/>
            <a:ext cx="46132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rgbClr val="00B050"/>
                </a:solidFill>
              </a:rPr>
              <a:t>Comedy is best performing genre per rental.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rgbClr val="FF0000"/>
                </a:solidFill>
              </a:rPr>
              <a:t>Children is worst performing genre per rental.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rgbClr val="FFFF00"/>
                </a:solidFill>
              </a:rPr>
              <a:t>Higher number of rentals does not necessarily mean higher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9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4966F-D162-FC71-6F67-7D845825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818" y="1552575"/>
            <a:ext cx="8538182" cy="53054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B9ECA5-84E0-09D3-8349-36BE64FF5006}"/>
              </a:ext>
            </a:extLst>
          </p:cNvPr>
          <p:cNvSpPr/>
          <p:nvPr/>
        </p:nvSpPr>
        <p:spPr>
          <a:xfrm>
            <a:off x="8391939" y="194227"/>
            <a:ext cx="3488635" cy="1192696"/>
          </a:xfrm>
          <a:prstGeom prst="roundRect">
            <a:avLst/>
          </a:prstGeom>
          <a:solidFill>
            <a:srgbClr val="BB4D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Rental Rate : $2.98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BBFDD-2E5C-E11D-B616-6A71648C11C3}"/>
              </a:ext>
            </a:extLst>
          </p:cNvPr>
          <p:cNvSpPr txBox="1"/>
          <p:nvPr/>
        </p:nvSpPr>
        <p:spPr>
          <a:xfrm>
            <a:off x="190500" y="285750"/>
            <a:ext cx="8058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>
                <a:solidFill>
                  <a:schemeClr val="bg1"/>
                </a:solidFill>
              </a:rPr>
              <a:t>Average Rental Rates by Genre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654D5-022C-C5F8-B24C-5478B058F281}"/>
              </a:ext>
            </a:extLst>
          </p:cNvPr>
          <p:cNvSpPr txBox="1"/>
          <p:nvPr/>
        </p:nvSpPr>
        <p:spPr>
          <a:xfrm>
            <a:off x="190500" y="1386923"/>
            <a:ext cx="33813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FF00"/>
                </a:solidFill>
              </a:rPr>
              <a:t>Comedy, sports and new genres performing above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There are also no apparent correlations between rental rates and number of total rentals.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F00"/>
                </a:solidFill>
              </a:rPr>
              <a:t>Interesting to note, travel titles have the highest average rental rate, but one of the lowest total rentals.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B0F0"/>
                </a:solidFill>
              </a:rPr>
              <a:t>Animation also ranks quite low on average rentals but highly on total rentals.</a:t>
            </a:r>
          </a:p>
        </p:txBody>
      </p:sp>
    </p:spTree>
    <p:extLst>
      <p:ext uri="{BB962C8B-B14F-4D97-AF65-F5344CB8AC3E}">
        <p14:creationId xmlns:p14="http://schemas.microsoft.com/office/powerpoint/2010/main" val="2393899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film strip&#10;&#10;Description automatically generated with medium confidence">
            <a:extLst>
              <a:ext uri="{FF2B5EF4-FFF2-40B4-BE49-F238E27FC236}">
                <a16:creationId xmlns:a16="http://schemas.microsoft.com/office/drawing/2014/main" id="{EEFB8E45-89C4-1176-5D79-F9B83C4D4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09018-6339-4B2B-657B-7F5C17ADF2F9}"/>
              </a:ext>
            </a:extLst>
          </p:cNvPr>
          <p:cNvSpPr txBox="1"/>
          <p:nvPr/>
        </p:nvSpPr>
        <p:spPr>
          <a:xfrm>
            <a:off x="1155441" y="2889770"/>
            <a:ext cx="11877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Which countries are our customers based in?</a:t>
            </a:r>
          </a:p>
        </p:txBody>
      </p:sp>
    </p:spTree>
    <p:extLst>
      <p:ext uri="{BB962C8B-B14F-4D97-AF65-F5344CB8AC3E}">
        <p14:creationId xmlns:p14="http://schemas.microsoft.com/office/powerpoint/2010/main" val="277870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2305</TotalTime>
  <Words>679</Words>
  <Application>Microsoft Office PowerPoint</Application>
  <PresentationFormat>Widescreen</PresentationFormat>
  <Paragraphs>159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Rockbuster Stealth Data Analysis</vt:lpstr>
      <vt:lpstr>PowerPoint Presentation</vt:lpstr>
      <vt:lpstr>PowerPoint Presentation</vt:lpstr>
      <vt:lpstr>PowerPoint Presentation</vt:lpstr>
      <vt:lpstr>Revenue by Rating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and Worst Performing Titles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Data Analysis</dc:title>
  <dc:creator>Angus Berry</dc:creator>
  <cp:lastModifiedBy>Angus Berry</cp:lastModifiedBy>
  <cp:revision>1</cp:revision>
  <dcterms:created xsi:type="dcterms:W3CDTF">2023-06-26T09:32:55Z</dcterms:created>
  <dcterms:modified xsi:type="dcterms:W3CDTF">2023-06-29T10:40:10Z</dcterms:modified>
</cp:coreProperties>
</file>